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uli"/>
      <p:regular r:id="rId14"/>
      <p:bold r:id="rId15"/>
      <p:italic r:id="rId16"/>
      <p:boldItalic r:id="rId17"/>
    </p:embeddedFont>
    <p:embeddedFont>
      <p:font typeface="Proxima Nova"/>
      <p:regular r:id="rId18"/>
      <p:bold r:id="rId19"/>
      <p:italic r:id="rId20"/>
      <p:boldItalic r:id="rId21"/>
    </p:embeddedFont>
    <p:embeddedFont>
      <p:font typeface="Muli Regular"/>
      <p:regular r:id="rId22"/>
      <p:bold r:id="rId23"/>
      <p:italic r:id="rId24"/>
      <p:boldItalic r:id="rId25"/>
    </p:embeddedFont>
    <p:embeddedFont>
      <p:font typeface="Indie Flower"/>
      <p:regular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MuliRegular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MuliRegular-italic.fntdata"/><Relationship Id="rId23" Type="http://schemas.openxmlformats.org/officeDocument/2006/relationships/font" Target="fonts/MuliRegula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dieFlower-regular.fntdata"/><Relationship Id="rId25" Type="http://schemas.openxmlformats.org/officeDocument/2006/relationships/font" Target="fonts/MuliRegular-boldItalic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uli-bold.fntdata"/><Relationship Id="rId14" Type="http://schemas.openxmlformats.org/officeDocument/2006/relationships/font" Target="fonts/Muli-regular.fntdata"/><Relationship Id="rId17" Type="http://schemas.openxmlformats.org/officeDocument/2006/relationships/font" Target="fonts/Muli-boldItalic.fntdata"/><Relationship Id="rId16" Type="http://schemas.openxmlformats.org/officeDocument/2006/relationships/font" Target="fonts/Muli-italic.fntdata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0ff5ca009_7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0ff5ca009_7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0f1f795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0f1f795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34fecbb4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34fecbb4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34fecbb4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34fecbb4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34fecbb4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34fecbb4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34fecbb4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34fecbb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34fecbb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34fecbb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0f1f795cd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0f1f795cd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0f1f795c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0f1f795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rect b="b" l="l" r="r" t="t"/>
              <a:pathLst>
                <a:path extrusionOk="0" h="6868" w="10377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rect b="b" l="l" r="r" t="t"/>
              <a:pathLst>
                <a:path extrusionOk="0" h="9164" w="9189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rect b="b" l="l" r="r" t="t"/>
              <a:pathLst>
                <a:path extrusionOk="0" h="10133" w="7811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rect b="b" l="l" r="r" t="t"/>
              <a:pathLst>
                <a:path extrusionOk="0" h="6856" w="1035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rect b="b" l="l" r="r" t="t"/>
              <a:pathLst>
                <a:path extrusionOk="0" h="9164" w="9189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rect b="b" l="l" r="r" t="t"/>
              <a:pathLst>
                <a:path extrusionOk="0" h="6868" w="10479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rect b="b" l="l" r="r" t="t"/>
              <a:pathLst>
                <a:path extrusionOk="0" h="9155" w="9189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rect b="b" l="l" r="r" t="t"/>
              <a:pathLst>
                <a:path extrusionOk="0" h="6801" w="10415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rect b="b" l="l" r="r" t="t"/>
              <a:pathLst>
                <a:path extrusionOk="0" h="6836" w="10487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rect b="b" l="l" r="r" t="t"/>
              <a:pathLst>
                <a:path extrusionOk="0" h="9155" w="9189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rect b="b" l="l" r="r" t="t"/>
              <a:pathLst>
                <a:path extrusionOk="0" h="4195" w="403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rect b="b" l="l" r="r" t="t"/>
              <a:pathLst>
                <a:path extrusionOk="0" h="5202" w="6356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rect b="b" l="l" r="r" t="t"/>
              <a:pathLst>
                <a:path extrusionOk="0" h="9147" w="9514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rect b="b" l="l" r="r" t="t"/>
              <a:pathLst>
                <a:path extrusionOk="0" h="6856" w="1035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rect b="b" l="l" r="r" t="t"/>
              <a:pathLst>
                <a:path extrusionOk="0" h="9166" w="9215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rect b="b" l="l" r="r" t="t"/>
              <a:pathLst>
                <a:path extrusionOk="0" h="10121" w="781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rect b="b" l="l" r="r" t="t"/>
              <a:pathLst>
                <a:path extrusionOk="0" h="4195" w="403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rect b="b" l="l" r="r" t="t"/>
              <a:pathLst>
                <a:path extrusionOk="0" h="5202" w="6458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rect b="b" l="l" r="r" t="t"/>
              <a:pathLst>
                <a:path extrusionOk="0" h="9166" w="9215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rect b="b" l="l" r="r" t="t"/>
              <a:pathLst>
                <a:path extrusionOk="0" h="9137" w="9489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rect b="b" l="l" r="r" t="t"/>
              <a:pathLst>
                <a:path extrusionOk="0" h="10121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rect b="b" l="l" r="r" t="t"/>
              <a:pathLst>
                <a:path extrusionOk="0" h="6845" w="10486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rect b="b" l="l" r="r" t="t"/>
              <a:pathLst>
                <a:path extrusionOk="0" h="9137" w="9489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rect b="b" l="l" r="r" t="t"/>
              <a:pathLst>
                <a:path extrusionOk="0" h="10123" w="781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rect b="b" l="l" r="r" t="t"/>
              <a:pathLst>
                <a:path extrusionOk="0" h="10121" w="781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1"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 rot="10680086">
            <a:off x="-4039565" y="-387675"/>
            <a:ext cx="17944001" cy="1815659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type="title"/>
          </p:nvPr>
        </p:nvSpPr>
        <p:spPr>
          <a:xfrm>
            <a:off x="598475" y="435163"/>
            <a:ext cx="79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844400" y="20088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1" type="subTitle"/>
          </p:nvPr>
        </p:nvSpPr>
        <p:spPr>
          <a:xfrm>
            <a:off x="992950" y="2457725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3" type="title"/>
          </p:nvPr>
        </p:nvSpPr>
        <p:spPr>
          <a:xfrm>
            <a:off x="3433643" y="20088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4" type="subTitle"/>
          </p:nvPr>
        </p:nvSpPr>
        <p:spPr>
          <a:xfrm>
            <a:off x="3582150" y="2457725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5" type="title"/>
          </p:nvPr>
        </p:nvSpPr>
        <p:spPr>
          <a:xfrm>
            <a:off x="6022897" y="20088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6" type="subTitle"/>
          </p:nvPr>
        </p:nvSpPr>
        <p:spPr>
          <a:xfrm>
            <a:off x="6171350" y="2457725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7" type="title"/>
          </p:nvPr>
        </p:nvSpPr>
        <p:spPr>
          <a:xfrm>
            <a:off x="844400" y="35596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8" type="subTitle"/>
          </p:nvPr>
        </p:nvSpPr>
        <p:spPr>
          <a:xfrm>
            <a:off x="992950" y="4008550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9" type="title"/>
          </p:nvPr>
        </p:nvSpPr>
        <p:spPr>
          <a:xfrm>
            <a:off x="3433643" y="35596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13" type="subTitle"/>
          </p:nvPr>
        </p:nvSpPr>
        <p:spPr>
          <a:xfrm>
            <a:off x="3582150" y="4008550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14" type="title"/>
          </p:nvPr>
        </p:nvSpPr>
        <p:spPr>
          <a:xfrm>
            <a:off x="6022897" y="35596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5" type="subTitle"/>
          </p:nvPr>
        </p:nvSpPr>
        <p:spPr>
          <a:xfrm>
            <a:off x="6171351" y="4008550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593500" y="432408"/>
            <a:ext cx="79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2" type="title"/>
          </p:nvPr>
        </p:nvSpPr>
        <p:spPr>
          <a:xfrm>
            <a:off x="950550" y="1974950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14"/>
          <p:cNvSpPr txBox="1"/>
          <p:nvPr>
            <p:ph idx="1" type="subTitle"/>
          </p:nvPr>
        </p:nvSpPr>
        <p:spPr>
          <a:xfrm>
            <a:off x="931925" y="2439225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3" type="title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14"/>
          <p:cNvSpPr txBox="1"/>
          <p:nvPr>
            <p:ph idx="4" type="subTitle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5" type="title"/>
          </p:nvPr>
        </p:nvSpPr>
        <p:spPr>
          <a:xfrm>
            <a:off x="6083150" y="1974950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" name="Google Shape;149;p14"/>
          <p:cNvSpPr txBox="1"/>
          <p:nvPr>
            <p:ph idx="6" type="subTitle"/>
          </p:nvPr>
        </p:nvSpPr>
        <p:spPr>
          <a:xfrm>
            <a:off x="6064400" y="2439225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1">
  <p:cSld name="CUSTOM_29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599550" y="432408"/>
            <a:ext cx="79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2" type="title"/>
          </p:nvPr>
        </p:nvSpPr>
        <p:spPr>
          <a:xfrm>
            <a:off x="950550" y="3502075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931925" y="3966350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3" type="title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15"/>
          <p:cNvSpPr txBox="1"/>
          <p:nvPr>
            <p:ph idx="4" type="subTitle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idx="5" type="title"/>
          </p:nvPr>
        </p:nvSpPr>
        <p:spPr>
          <a:xfrm>
            <a:off x="6083150" y="3502075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15"/>
          <p:cNvSpPr txBox="1"/>
          <p:nvPr>
            <p:ph idx="6" type="subTitle"/>
          </p:nvPr>
        </p:nvSpPr>
        <p:spPr>
          <a:xfrm>
            <a:off x="6064400" y="3966350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8" name="Google Shape;158;p15"/>
          <p:cNvSpPr/>
          <p:nvPr/>
        </p:nvSpPr>
        <p:spPr>
          <a:xfrm rot="10740124">
            <a:off x="-4047229" y="2483671"/>
            <a:ext cx="17944009" cy="93134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idx="1" type="subTitle"/>
          </p:nvPr>
        </p:nvSpPr>
        <p:spPr>
          <a:xfrm>
            <a:off x="4841926" y="3755909"/>
            <a:ext cx="139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16"/>
          <p:cNvSpPr txBox="1"/>
          <p:nvPr>
            <p:ph idx="2" type="subTitle"/>
          </p:nvPr>
        </p:nvSpPr>
        <p:spPr>
          <a:xfrm>
            <a:off x="6772575" y="3755909"/>
            <a:ext cx="13899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6"/>
          <p:cNvSpPr txBox="1"/>
          <p:nvPr>
            <p:ph idx="3" type="subTitle"/>
          </p:nvPr>
        </p:nvSpPr>
        <p:spPr>
          <a:xfrm>
            <a:off x="981375" y="3755909"/>
            <a:ext cx="13902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4" type="subTitle"/>
          </p:nvPr>
        </p:nvSpPr>
        <p:spPr>
          <a:xfrm>
            <a:off x="2911652" y="3755909"/>
            <a:ext cx="13902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hasCustomPrompt="1" idx="5" type="title"/>
          </p:nvPr>
        </p:nvSpPr>
        <p:spPr>
          <a:xfrm>
            <a:off x="901571" y="3079117"/>
            <a:ext cx="15498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16"/>
          <p:cNvSpPr txBox="1"/>
          <p:nvPr>
            <p:ph hasCustomPrompt="1" idx="6" type="title"/>
          </p:nvPr>
        </p:nvSpPr>
        <p:spPr>
          <a:xfrm>
            <a:off x="2831925" y="3096667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6"/>
          <p:cNvSpPr txBox="1"/>
          <p:nvPr>
            <p:ph hasCustomPrompt="1" idx="7" type="title"/>
          </p:nvPr>
        </p:nvSpPr>
        <p:spPr>
          <a:xfrm>
            <a:off x="4762264" y="3096667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6"/>
          <p:cNvSpPr txBox="1"/>
          <p:nvPr>
            <p:ph hasCustomPrompt="1" idx="8" type="title"/>
          </p:nvPr>
        </p:nvSpPr>
        <p:spPr>
          <a:xfrm>
            <a:off x="6692635" y="3096667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CUSTOM_4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4451298" y="1541973"/>
            <a:ext cx="396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idx="1" type="subTitle"/>
          </p:nvPr>
        </p:nvSpPr>
        <p:spPr>
          <a:xfrm>
            <a:off x="4464250" y="1900720"/>
            <a:ext cx="39660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7"/>
          <p:cNvSpPr txBox="1"/>
          <p:nvPr>
            <p:ph idx="2" type="title"/>
          </p:nvPr>
        </p:nvSpPr>
        <p:spPr>
          <a:xfrm>
            <a:off x="4451298" y="2572571"/>
            <a:ext cx="396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3" type="subTitle"/>
          </p:nvPr>
        </p:nvSpPr>
        <p:spPr>
          <a:xfrm>
            <a:off x="4464250" y="2931323"/>
            <a:ext cx="39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4" type="title"/>
          </p:nvPr>
        </p:nvSpPr>
        <p:spPr>
          <a:xfrm>
            <a:off x="4451328" y="3603170"/>
            <a:ext cx="396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5" type="subTitle"/>
          </p:nvPr>
        </p:nvSpPr>
        <p:spPr>
          <a:xfrm>
            <a:off x="4464250" y="3961925"/>
            <a:ext cx="39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6" type="title"/>
          </p:nvPr>
        </p:nvSpPr>
        <p:spPr>
          <a:xfrm>
            <a:off x="4451300" y="435175"/>
            <a:ext cx="33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8">
    <p:bg>
      <p:bgPr>
        <a:solidFill>
          <a:schemeClr val="accent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18"/>
          <p:cNvSpPr txBox="1"/>
          <p:nvPr>
            <p:ph idx="1" type="subTitle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9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" name="Google Shape;184;p19"/>
          <p:cNvSpPr txBox="1"/>
          <p:nvPr>
            <p:ph idx="2" type="subTitle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5" name="Google Shape;185;p19"/>
          <p:cNvSpPr txBox="1"/>
          <p:nvPr>
            <p:ph idx="3" type="subTitle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6" name="Google Shape;186;p19"/>
          <p:cNvSpPr txBox="1"/>
          <p:nvPr>
            <p:ph idx="4" type="subTitle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7" name="Google Shape;187;p19"/>
          <p:cNvSpPr txBox="1"/>
          <p:nvPr>
            <p:ph idx="5" type="subTitle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8" name="Google Shape;188;p19"/>
          <p:cNvSpPr txBox="1"/>
          <p:nvPr>
            <p:ph idx="6" type="subTitle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19"/>
          <p:cNvSpPr txBox="1"/>
          <p:nvPr>
            <p:ph idx="7" type="subTitle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0" name="Google Shape;190;p19"/>
          <p:cNvSpPr txBox="1"/>
          <p:nvPr>
            <p:ph idx="8" type="subTitle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ig numbers">
  <p:cSld name="CUSTOM_10">
    <p:bg>
      <p:bgPr>
        <a:solidFill>
          <a:schemeClr val="accent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hasCustomPrompt="1" type="title"/>
          </p:nvPr>
        </p:nvSpPr>
        <p:spPr>
          <a:xfrm>
            <a:off x="1185325" y="535606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0"/>
          <p:cNvSpPr txBox="1"/>
          <p:nvPr>
            <p:ph idx="1" type="subTitle"/>
          </p:nvPr>
        </p:nvSpPr>
        <p:spPr>
          <a:xfrm>
            <a:off x="1678600" y="1263032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5" name="Google Shape;195;p20"/>
          <p:cNvSpPr txBox="1"/>
          <p:nvPr>
            <p:ph hasCustomPrompt="1" idx="2" type="title"/>
          </p:nvPr>
        </p:nvSpPr>
        <p:spPr>
          <a:xfrm>
            <a:off x="1185325" y="1980180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0"/>
          <p:cNvSpPr txBox="1"/>
          <p:nvPr>
            <p:ph idx="3" type="subTitle"/>
          </p:nvPr>
        </p:nvSpPr>
        <p:spPr>
          <a:xfrm>
            <a:off x="1678600" y="2707600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hasCustomPrompt="1" idx="4" type="title"/>
          </p:nvPr>
        </p:nvSpPr>
        <p:spPr>
          <a:xfrm>
            <a:off x="1185325" y="3424741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0"/>
          <p:cNvSpPr txBox="1"/>
          <p:nvPr>
            <p:ph idx="5" type="subTitle"/>
          </p:nvPr>
        </p:nvSpPr>
        <p:spPr>
          <a:xfrm>
            <a:off x="1678600" y="4152156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99" name="Google Shape;199;p20"/>
          <p:cNvGrpSpPr/>
          <p:nvPr/>
        </p:nvGrpSpPr>
        <p:grpSpPr>
          <a:xfrm>
            <a:off x="-62947" y="-308732"/>
            <a:ext cx="1049658" cy="5525412"/>
            <a:chOff x="-62947" y="-308732"/>
            <a:chExt cx="1049658" cy="5525412"/>
          </a:xfrm>
        </p:grpSpPr>
        <p:sp>
          <p:nvSpPr>
            <p:cNvPr id="200" name="Google Shape;200;p20"/>
            <p:cNvSpPr/>
            <p:nvPr/>
          </p:nvSpPr>
          <p:spPr>
            <a:xfrm>
              <a:off x="-45685" y="-293660"/>
              <a:ext cx="295932" cy="294869"/>
            </a:xfrm>
            <a:custGeom>
              <a:rect b="b" l="l" r="r" t="t"/>
              <a:pathLst>
                <a:path extrusionOk="0" h="9156" w="9189">
                  <a:moveTo>
                    <a:pt x="6580" y="0"/>
                  </a:moveTo>
                  <a:cubicBezTo>
                    <a:pt x="6268" y="0"/>
                    <a:pt x="5961" y="129"/>
                    <a:pt x="5743" y="375"/>
                  </a:cubicBezTo>
                  <a:cubicBezTo>
                    <a:pt x="5360" y="758"/>
                    <a:pt x="5309" y="1370"/>
                    <a:pt x="5615" y="1804"/>
                  </a:cubicBezTo>
                  <a:lnTo>
                    <a:pt x="1889" y="5735"/>
                  </a:lnTo>
                  <a:cubicBezTo>
                    <a:pt x="1697" y="5614"/>
                    <a:pt x="1490" y="5557"/>
                    <a:pt x="1286" y="5557"/>
                  </a:cubicBezTo>
                  <a:cubicBezTo>
                    <a:pt x="972" y="5557"/>
                    <a:pt x="666" y="5692"/>
                    <a:pt x="434" y="5939"/>
                  </a:cubicBezTo>
                  <a:cubicBezTo>
                    <a:pt x="0" y="6373"/>
                    <a:pt x="0" y="7087"/>
                    <a:pt x="434" y="7521"/>
                  </a:cubicBezTo>
                  <a:cubicBezTo>
                    <a:pt x="653" y="7707"/>
                    <a:pt x="917" y="7803"/>
                    <a:pt x="1188" y="7803"/>
                  </a:cubicBezTo>
                  <a:cubicBezTo>
                    <a:pt x="1328" y="7803"/>
                    <a:pt x="1469" y="7778"/>
                    <a:pt x="1608" y="7726"/>
                  </a:cubicBezTo>
                  <a:lnTo>
                    <a:pt x="1608" y="7726"/>
                  </a:lnTo>
                  <a:cubicBezTo>
                    <a:pt x="1455" y="8108"/>
                    <a:pt x="1557" y="8568"/>
                    <a:pt x="1863" y="8849"/>
                  </a:cubicBezTo>
                  <a:cubicBezTo>
                    <a:pt x="2080" y="9053"/>
                    <a:pt x="2354" y="9156"/>
                    <a:pt x="2626" y="9156"/>
                  </a:cubicBezTo>
                  <a:cubicBezTo>
                    <a:pt x="2929" y="9156"/>
                    <a:pt x="3230" y="9028"/>
                    <a:pt x="3446" y="8772"/>
                  </a:cubicBezTo>
                  <a:cubicBezTo>
                    <a:pt x="3828" y="8389"/>
                    <a:pt x="3879" y="7802"/>
                    <a:pt x="3573" y="7343"/>
                  </a:cubicBezTo>
                  <a:lnTo>
                    <a:pt x="7300" y="3438"/>
                  </a:lnTo>
                  <a:cubicBezTo>
                    <a:pt x="7483" y="3550"/>
                    <a:pt x="7690" y="3605"/>
                    <a:pt x="7896" y="3605"/>
                  </a:cubicBezTo>
                  <a:cubicBezTo>
                    <a:pt x="8207" y="3605"/>
                    <a:pt x="8514" y="3479"/>
                    <a:pt x="8729" y="3234"/>
                  </a:cubicBezTo>
                  <a:cubicBezTo>
                    <a:pt x="9188" y="2800"/>
                    <a:pt x="9188" y="2085"/>
                    <a:pt x="8729" y="1626"/>
                  </a:cubicBezTo>
                  <a:cubicBezTo>
                    <a:pt x="8527" y="1440"/>
                    <a:pt x="8269" y="1344"/>
                    <a:pt x="7999" y="1344"/>
                  </a:cubicBezTo>
                  <a:cubicBezTo>
                    <a:pt x="7861" y="1344"/>
                    <a:pt x="7719" y="1369"/>
                    <a:pt x="7580" y="1422"/>
                  </a:cubicBezTo>
                  <a:cubicBezTo>
                    <a:pt x="7733" y="1039"/>
                    <a:pt x="7631" y="605"/>
                    <a:pt x="7351" y="299"/>
                  </a:cubicBezTo>
                  <a:cubicBezTo>
                    <a:pt x="7125" y="97"/>
                    <a:pt x="6851" y="0"/>
                    <a:pt x="6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120719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311" y="1021"/>
                  </a:cubicBezTo>
                  <a:cubicBezTo>
                    <a:pt x="2101" y="829"/>
                    <a:pt x="1820" y="720"/>
                    <a:pt x="1532" y="720"/>
                  </a:cubicBezTo>
                  <a:cubicBezTo>
                    <a:pt x="1399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-62141" y="898730"/>
              <a:ext cx="86342" cy="190718"/>
            </a:xfrm>
            <a:custGeom>
              <a:rect b="b" l="l" r="r" t="t"/>
              <a:pathLst>
                <a:path extrusionOk="0" h="5922" w="2681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690" y="4952"/>
                  </a:cubicBezTo>
                  <a:cubicBezTo>
                    <a:pt x="894" y="5156"/>
                    <a:pt x="1166" y="5258"/>
                    <a:pt x="1438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2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02541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6" y="4675"/>
                    <a:pt x="10210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440901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72" y="3326"/>
                  </a:lnTo>
                  <a:cubicBezTo>
                    <a:pt x="2051" y="3013"/>
                    <a:pt x="1685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0" y="3760"/>
                    <a:pt x="205" y="4347"/>
                  </a:cubicBezTo>
                  <a:cubicBezTo>
                    <a:pt x="358" y="4755"/>
                    <a:pt x="741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88023" y="939341"/>
              <a:ext cx="335383" cy="220218"/>
            </a:xfrm>
            <a:custGeom>
              <a:rect b="b" l="l" r="r" t="t"/>
              <a:pathLst>
                <a:path extrusionOk="0" h="6838" w="10414">
                  <a:moveTo>
                    <a:pt x="8467" y="0"/>
                  </a:moveTo>
                  <a:cubicBezTo>
                    <a:pt x="7820" y="0"/>
                    <a:pt x="7174" y="527"/>
                    <a:pt x="7300" y="1342"/>
                  </a:cubicBezTo>
                  <a:lnTo>
                    <a:pt x="2272" y="3333"/>
                  </a:lnTo>
                  <a:cubicBezTo>
                    <a:pt x="2050" y="3001"/>
                    <a:pt x="1682" y="2816"/>
                    <a:pt x="1312" y="2816"/>
                  </a:cubicBezTo>
                  <a:cubicBezTo>
                    <a:pt x="1170" y="2816"/>
                    <a:pt x="1028" y="2843"/>
                    <a:pt x="893" y="2899"/>
                  </a:cubicBezTo>
                  <a:cubicBezTo>
                    <a:pt x="306" y="3104"/>
                    <a:pt x="0" y="3767"/>
                    <a:pt x="204" y="4329"/>
                  </a:cubicBezTo>
                  <a:cubicBezTo>
                    <a:pt x="383" y="4737"/>
                    <a:pt x="740" y="4992"/>
                    <a:pt x="1174" y="5018"/>
                  </a:cubicBezTo>
                  <a:cubicBezTo>
                    <a:pt x="868" y="5324"/>
                    <a:pt x="791" y="5758"/>
                    <a:pt x="945" y="6166"/>
                  </a:cubicBezTo>
                  <a:cubicBezTo>
                    <a:pt x="1117" y="6588"/>
                    <a:pt x="1535" y="6837"/>
                    <a:pt x="1971" y="6837"/>
                  </a:cubicBezTo>
                  <a:cubicBezTo>
                    <a:pt x="2114" y="6837"/>
                    <a:pt x="2260" y="6810"/>
                    <a:pt x="2399" y="6753"/>
                  </a:cubicBezTo>
                  <a:cubicBezTo>
                    <a:pt x="2910" y="6549"/>
                    <a:pt x="3216" y="6039"/>
                    <a:pt x="3114" y="5503"/>
                  </a:cubicBezTo>
                  <a:lnTo>
                    <a:pt x="8167" y="3512"/>
                  </a:lnTo>
                  <a:cubicBezTo>
                    <a:pt x="8366" y="3837"/>
                    <a:pt x="8719" y="4009"/>
                    <a:pt x="9089" y="4009"/>
                  </a:cubicBezTo>
                  <a:cubicBezTo>
                    <a:pt x="9241" y="4009"/>
                    <a:pt x="9397" y="3980"/>
                    <a:pt x="9546" y="3920"/>
                  </a:cubicBezTo>
                  <a:cubicBezTo>
                    <a:pt x="10107" y="3716"/>
                    <a:pt x="10413" y="3078"/>
                    <a:pt x="10209" y="2491"/>
                  </a:cubicBezTo>
                  <a:cubicBezTo>
                    <a:pt x="10031" y="2108"/>
                    <a:pt x="9673" y="1827"/>
                    <a:pt x="9239" y="1827"/>
                  </a:cubicBezTo>
                  <a:cubicBezTo>
                    <a:pt x="9546" y="1521"/>
                    <a:pt x="9622" y="1062"/>
                    <a:pt x="9495" y="679"/>
                  </a:cubicBezTo>
                  <a:cubicBezTo>
                    <a:pt x="9278" y="207"/>
                    <a:pt x="8873" y="0"/>
                    <a:pt x="8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83361" y="638675"/>
              <a:ext cx="335383" cy="190106"/>
            </a:xfrm>
            <a:custGeom>
              <a:rect b="b" l="l" r="r" t="t"/>
              <a:pathLst>
                <a:path extrusionOk="0" h="5903" w="10414">
                  <a:moveTo>
                    <a:pt x="1689" y="0"/>
                  </a:moveTo>
                  <a:cubicBezTo>
                    <a:pt x="1198" y="0"/>
                    <a:pt x="742" y="332"/>
                    <a:pt x="613" y="827"/>
                  </a:cubicBezTo>
                  <a:cubicBezTo>
                    <a:pt x="511" y="1235"/>
                    <a:pt x="664" y="1669"/>
                    <a:pt x="995" y="1950"/>
                  </a:cubicBezTo>
                  <a:cubicBezTo>
                    <a:pt x="587" y="2026"/>
                    <a:pt x="255" y="2333"/>
                    <a:pt x="153" y="2716"/>
                  </a:cubicBezTo>
                  <a:cubicBezTo>
                    <a:pt x="0" y="3328"/>
                    <a:pt x="383" y="3915"/>
                    <a:pt x="995" y="4068"/>
                  </a:cubicBezTo>
                  <a:cubicBezTo>
                    <a:pt x="1084" y="4090"/>
                    <a:pt x="1173" y="4101"/>
                    <a:pt x="1262" y="4101"/>
                  </a:cubicBezTo>
                  <a:cubicBezTo>
                    <a:pt x="1690" y="4101"/>
                    <a:pt x="2107" y="3857"/>
                    <a:pt x="2297" y="3456"/>
                  </a:cubicBezTo>
                  <a:lnTo>
                    <a:pt x="7555" y="4732"/>
                  </a:lnTo>
                  <a:cubicBezTo>
                    <a:pt x="7540" y="5479"/>
                    <a:pt x="8132" y="5902"/>
                    <a:pt x="8726" y="5902"/>
                  </a:cubicBezTo>
                  <a:cubicBezTo>
                    <a:pt x="9186" y="5902"/>
                    <a:pt x="9648" y="5647"/>
                    <a:pt x="9826" y="5089"/>
                  </a:cubicBezTo>
                  <a:cubicBezTo>
                    <a:pt x="9903" y="4681"/>
                    <a:pt x="9750" y="4247"/>
                    <a:pt x="9418" y="3992"/>
                  </a:cubicBezTo>
                  <a:cubicBezTo>
                    <a:pt x="9826" y="3915"/>
                    <a:pt x="10184" y="3609"/>
                    <a:pt x="10286" y="3175"/>
                  </a:cubicBezTo>
                  <a:cubicBezTo>
                    <a:pt x="10413" y="2588"/>
                    <a:pt x="10030" y="2001"/>
                    <a:pt x="9418" y="1873"/>
                  </a:cubicBezTo>
                  <a:cubicBezTo>
                    <a:pt x="9318" y="1843"/>
                    <a:pt x="9216" y="1829"/>
                    <a:pt x="9115" y="1829"/>
                  </a:cubicBezTo>
                  <a:cubicBezTo>
                    <a:pt x="8700" y="1829"/>
                    <a:pt x="8301" y="2070"/>
                    <a:pt x="8116" y="2460"/>
                  </a:cubicBezTo>
                  <a:lnTo>
                    <a:pt x="2859" y="1184"/>
                  </a:lnTo>
                  <a:cubicBezTo>
                    <a:pt x="2859" y="648"/>
                    <a:pt x="2501" y="163"/>
                    <a:pt x="1965" y="36"/>
                  </a:cubicBezTo>
                  <a:cubicBezTo>
                    <a:pt x="1873" y="12"/>
                    <a:pt x="1781" y="0"/>
                    <a:pt x="16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660345" y="-308732"/>
              <a:ext cx="318153" cy="139415"/>
            </a:xfrm>
            <a:custGeom>
              <a:rect b="b" l="l" r="r" t="t"/>
              <a:pathLst>
                <a:path extrusionOk="0" h="4329" w="9879">
                  <a:moveTo>
                    <a:pt x="3549" y="1"/>
                  </a:moveTo>
                  <a:lnTo>
                    <a:pt x="2196" y="792"/>
                  </a:lnTo>
                  <a:cubicBezTo>
                    <a:pt x="1975" y="539"/>
                    <a:pt x="1656" y="404"/>
                    <a:pt x="1336" y="404"/>
                  </a:cubicBezTo>
                  <a:cubicBezTo>
                    <a:pt x="1139" y="404"/>
                    <a:pt x="942" y="455"/>
                    <a:pt x="767" y="562"/>
                  </a:cubicBezTo>
                  <a:cubicBezTo>
                    <a:pt x="205" y="843"/>
                    <a:pt x="1" y="1532"/>
                    <a:pt x="307" y="2068"/>
                  </a:cubicBezTo>
                  <a:cubicBezTo>
                    <a:pt x="491" y="2412"/>
                    <a:pt x="839" y="2612"/>
                    <a:pt x="1204" y="2612"/>
                  </a:cubicBezTo>
                  <a:cubicBezTo>
                    <a:pt x="1245" y="2612"/>
                    <a:pt x="1287" y="2609"/>
                    <a:pt x="1328" y="2604"/>
                  </a:cubicBezTo>
                  <a:lnTo>
                    <a:pt x="1328" y="2604"/>
                  </a:lnTo>
                  <a:cubicBezTo>
                    <a:pt x="1073" y="2961"/>
                    <a:pt x="1047" y="3395"/>
                    <a:pt x="1252" y="3778"/>
                  </a:cubicBezTo>
                  <a:cubicBezTo>
                    <a:pt x="1470" y="4131"/>
                    <a:pt x="1842" y="4328"/>
                    <a:pt x="2217" y="4328"/>
                  </a:cubicBezTo>
                  <a:cubicBezTo>
                    <a:pt x="2412" y="4328"/>
                    <a:pt x="2608" y="4275"/>
                    <a:pt x="2783" y="4161"/>
                  </a:cubicBezTo>
                  <a:cubicBezTo>
                    <a:pt x="3268" y="3906"/>
                    <a:pt x="3497" y="3344"/>
                    <a:pt x="3344" y="2808"/>
                  </a:cubicBezTo>
                  <a:lnTo>
                    <a:pt x="8066" y="154"/>
                  </a:lnTo>
                  <a:cubicBezTo>
                    <a:pt x="8287" y="407"/>
                    <a:pt x="8606" y="542"/>
                    <a:pt x="8926" y="542"/>
                  </a:cubicBezTo>
                  <a:cubicBezTo>
                    <a:pt x="9123" y="542"/>
                    <a:pt x="9320" y="491"/>
                    <a:pt x="9495" y="384"/>
                  </a:cubicBezTo>
                  <a:cubicBezTo>
                    <a:pt x="9648" y="307"/>
                    <a:pt x="9776" y="180"/>
                    <a:pt x="9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-62947" y="273824"/>
              <a:ext cx="128240" cy="135036"/>
            </a:xfrm>
            <a:custGeom>
              <a:rect b="b" l="l" r="r" t="t"/>
              <a:pathLst>
                <a:path extrusionOk="0" h="4193" w="3982">
                  <a:moveTo>
                    <a:pt x="2009" y="0"/>
                  </a:moveTo>
                  <a:cubicBezTo>
                    <a:pt x="1865" y="0"/>
                    <a:pt x="1721" y="27"/>
                    <a:pt x="1582" y="84"/>
                  </a:cubicBezTo>
                  <a:cubicBezTo>
                    <a:pt x="1072" y="288"/>
                    <a:pt x="766" y="798"/>
                    <a:pt x="868" y="1334"/>
                  </a:cubicBezTo>
                  <a:lnTo>
                    <a:pt x="0" y="1666"/>
                  </a:lnTo>
                  <a:lnTo>
                    <a:pt x="26" y="4193"/>
                  </a:lnTo>
                  <a:lnTo>
                    <a:pt x="1736" y="3529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3"/>
                    <a:pt x="3982" y="3070"/>
                    <a:pt x="3777" y="2508"/>
                  </a:cubicBezTo>
                  <a:cubicBezTo>
                    <a:pt x="3599" y="2100"/>
                    <a:pt x="3241" y="1845"/>
                    <a:pt x="2808" y="1819"/>
                  </a:cubicBezTo>
                  <a:cubicBezTo>
                    <a:pt x="3114" y="1539"/>
                    <a:pt x="3216" y="1079"/>
                    <a:pt x="3063" y="696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-45685" y="1248025"/>
              <a:ext cx="306270" cy="294869"/>
            </a:xfrm>
            <a:custGeom>
              <a:rect b="b" l="l" r="r" t="t"/>
              <a:pathLst>
                <a:path extrusionOk="0" h="9156" w="951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3"/>
                  </a:cubicBezTo>
                  <a:lnTo>
                    <a:pt x="1889" y="5718"/>
                  </a:lnTo>
                  <a:cubicBezTo>
                    <a:pt x="1697" y="5597"/>
                    <a:pt x="1490" y="5540"/>
                    <a:pt x="1286" y="5540"/>
                  </a:cubicBezTo>
                  <a:cubicBezTo>
                    <a:pt x="972" y="5540"/>
                    <a:pt x="666" y="5675"/>
                    <a:pt x="434" y="5922"/>
                  </a:cubicBezTo>
                  <a:cubicBezTo>
                    <a:pt x="0" y="6356"/>
                    <a:pt x="0" y="7071"/>
                    <a:pt x="434" y="7505"/>
                  </a:cubicBezTo>
                  <a:cubicBezTo>
                    <a:pt x="653" y="7690"/>
                    <a:pt x="917" y="7798"/>
                    <a:pt x="1189" y="7798"/>
                  </a:cubicBezTo>
                  <a:cubicBezTo>
                    <a:pt x="1328" y="7798"/>
                    <a:pt x="1470" y="7770"/>
                    <a:pt x="1608" y="7709"/>
                  </a:cubicBezTo>
                  <a:lnTo>
                    <a:pt x="1608" y="7709"/>
                  </a:lnTo>
                  <a:cubicBezTo>
                    <a:pt x="1455" y="8117"/>
                    <a:pt x="1557" y="8551"/>
                    <a:pt x="1863" y="8857"/>
                  </a:cubicBezTo>
                  <a:cubicBezTo>
                    <a:pt x="2077" y="9059"/>
                    <a:pt x="2345" y="9156"/>
                    <a:pt x="2612" y="9156"/>
                  </a:cubicBezTo>
                  <a:cubicBezTo>
                    <a:pt x="2920" y="9156"/>
                    <a:pt x="3227" y="9027"/>
                    <a:pt x="3446" y="8781"/>
                  </a:cubicBezTo>
                  <a:cubicBezTo>
                    <a:pt x="3828" y="8398"/>
                    <a:pt x="3879" y="7786"/>
                    <a:pt x="3573" y="7352"/>
                  </a:cubicBezTo>
                  <a:lnTo>
                    <a:pt x="7325" y="3421"/>
                  </a:lnTo>
                  <a:cubicBezTo>
                    <a:pt x="7530" y="3544"/>
                    <a:pt x="7737" y="3598"/>
                    <a:pt x="7933" y="3598"/>
                  </a:cubicBezTo>
                  <a:cubicBezTo>
                    <a:pt x="8834" y="3598"/>
                    <a:pt x="9509" y="2457"/>
                    <a:pt x="8754" y="1660"/>
                  </a:cubicBezTo>
                  <a:cubicBezTo>
                    <a:pt x="8550" y="1456"/>
                    <a:pt x="8278" y="1354"/>
                    <a:pt x="8006" y="1354"/>
                  </a:cubicBezTo>
                  <a:cubicBezTo>
                    <a:pt x="7870" y="1354"/>
                    <a:pt x="7733" y="1379"/>
                    <a:pt x="7606" y="1430"/>
                  </a:cubicBezTo>
                  <a:cubicBezTo>
                    <a:pt x="7759" y="1048"/>
                    <a:pt x="7657" y="588"/>
                    <a:pt x="7351" y="307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120719" y="1601475"/>
              <a:ext cx="251585" cy="326365"/>
            </a:xfrm>
            <a:custGeom>
              <a:rect b="b" l="l" r="r" t="t"/>
              <a:pathLst>
                <a:path extrusionOk="0" h="10134" w="7812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1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3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9"/>
                    <a:pt x="4838" y="10057"/>
                  </a:cubicBezTo>
                  <a:cubicBezTo>
                    <a:pt x="5221" y="9904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-62141" y="2439868"/>
              <a:ext cx="86342" cy="190718"/>
            </a:xfrm>
            <a:custGeom>
              <a:rect b="b" l="l" r="r" t="t"/>
              <a:pathLst>
                <a:path extrusionOk="0" h="5922" w="2681">
                  <a:moveTo>
                    <a:pt x="1" y="1"/>
                  </a:moveTo>
                  <a:lnTo>
                    <a:pt x="1" y="5922"/>
                  </a:lnTo>
                  <a:lnTo>
                    <a:pt x="26" y="5922"/>
                  </a:lnTo>
                  <a:cubicBezTo>
                    <a:pt x="409" y="5743"/>
                    <a:pt x="690" y="5386"/>
                    <a:pt x="715" y="4952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3"/>
                    <a:pt x="1838" y="5182"/>
                  </a:cubicBezTo>
                  <a:cubicBezTo>
                    <a:pt x="2425" y="4952"/>
                    <a:pt x="2680" y="4288"/>
                    <a:pt x="2425" y="3727"/>
                  </a:cubicBezTo>
                  <a:cubicBezTo>
                    <a:pt x="2247" y="3282"/>
                    <a:pt x="1837" y="2993"/>
                    <a:pt x="1380" y="2993"/>
                  </a:cubicBezTo>
                  <a:cubicBezTo>
                    <a:pt x="1313" y="2993"/>
                    <a:pt x="1244" y="2999"/>
                    <a:pt x="1175" y="30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02541" y="149288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0"/>
                  </a:moveTo>
                  <a:cubicBezTo>
                    <a:pt x="1522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5" y="1841"/>
                  </a:cubicBezTo>
                  <a:cubicBezTo>
                    <a:pt x="741" y="1867"/>
                    <a:pt x="358" y="2122"/>
                    <a:pt x="205" y="2531"/>
                  </a:cubicBezTo>
                  <a:cubicBezTo>
                    <a:pt x="1" y="3092"/>
                    <a:pt x="307" y="3756"/>
                    <a:pt x="894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1" y="3858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6"/>
                  </a:cubicBezTo>
                  <a:cubicBezTo>
                    <a:pt x="8179" y="6773"/>
                    <a:pt x="8323" y="6800"/>
                    <a:pt x="8466" y="6800"/>
                  </a:cubicBezTo>
                  <a:cubicBezTo>
                    <a:pt x="8902" y="6800"/>
                    <a:pt x="9322" y="6546"/>
                    <a:pt x="9495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4" y="4955"/>
                    <a:pt x="10056" y="4674"/>
                    <a:pt x="10210" y="4292"/>
                  </a:cubicBezTo>
                  <a:cubicBezTo>
                    <a:pt x="10414" y="3705"/>
                    <a:pt x="10107" y="3067"/>
                    <a:pt x="9546" y="2862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6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0"/>
                  </a:cubicBezTo>
                  <a:cubicBezTo>
                    <a:pt x="2260" y="26"/>
                    <a:pt x="2116" y="0"/>
                    <a:pt x="1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440901" y="1913606"/>
              <a:ext cx="335383" cy="220765"/>
            </a:xfrm>
            <a:custGeom>
              <a:rect b="b" l="l" r="r" t="t"/>
              <a:pathLst>
                <a:path extrusionOk="0" h="6855" w="10414">
                  <a:moveTo>
                    <a:pt x="8440" y="0"/>
                  </a:moveTo>
                  <a:cubicBezTo>
                    <a:pt x="8297" y="0"/>
                    <a:pt x="8153" y="27"/>
                    <a:pt x="8014" y="84"/>
                  </a:cubicBezTo>
                  <a:cubicBezTo>
                    <a:pt x="7504" y="288"/>
                    <a:pt x="7198" y="799"/>
                    <a:pt x="7274" y="1334"/>
                  </a:cubicBezTo>
                  <a:lnTo>
                    <a:pt x="2246" y="3325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1"/>
                    <a:pt x="0" y="3759"/>
                    <a:pt x="205" y="4346"/>
                  </a:cubicBezTo>
                  <a:cubicBezTo>
                    <a:pt x="358" y="4754"/>
                    <a:pt x="741" y="5010"/>
                    <a:pt x="1174" y="5035"/>
                  </a:cubicBezTo>
                  <a:cubicBezTo>
                    <a:pt x="868" y="5316"/>
                    <a:pt x="766" y="5775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6"/>
                    <a:pt x="3114" y="5520"/>
                  </a:cubicBezTo>
                  <a:lnTo>
                    <a:pt x="8142" y="3529"/>
                  </a:lnTo>
                  <a:cubicBezTo>
                    <a:pt x="8363" y="3842"/>
                    <a:pt x="8716" y="4022"/>
                    <a:pt x="9087" y="4022"/>
                  </a:cubicBezTo>
                  <a:cubicBezTo>
                    <a:pt x="9231" y="4022"/>
                    <a:pt x="9378" y="3995"/>
                    <a:pt x="9520" y="3938"/>
                  </a:cubicBezTo>
                  <a:cubicBezTo>
                    <a:pt x="10107" y="3734"/>
                    <a:pt x="10414" y="3070"/>
                    <a:pt x="10184" y="2509"/>
                  </a:cubicBezTo>
                  <a:cubicBezTo>
                    <a:pt x="10031" y="2100"/>
                    <a:pt x="9648" y="1845"/>
                    <a:pt x="9240" y="1819"/>
                  </a:cubicBezTo>
                  <a:cubicBezTo>
                    <a:pt x="9520" y="1539"/>
                    <a:pt x="9622" y="1079"/>
                    <a:pt x="9469" y="696"/>
                  </a:cubicBezTo>
                  <a:cubicBezTo>
                    <a:pt x="9296" y="254"/>
                    <a:pt x="8877" y="0"/>
                    <a:pt x="8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288023" y="2480446"/>
              <a:ext cx="335383" cy="220250"/>
            </a:xfrm>
            <a:custGeom>
              <a:rect b="b" l="l" r="r" t="t"/>
              <a:pathLst>
                <a:path extrusionOk="0" h="6839" w="10414">
                  <a:moveTo>
                    <a:pt x="8463" y="0"/>
                  </a:moveTo>
                  <a:cubicBezTo>
                    <a:pt x="7817" y="0"/>
                    <a:pt x="7174" y="520"/>
                    <a:pt x="7300" y="1318"/>
                  </a:cubicBezTo>
                  <a:lnTo>
                    <a:pt x="2272" y="3335"/>
                  </a:lnTo>
                  <a:cubicBezTo>
                    <a:pt x="2050" y="3002"/>
                    <a:pt x="1682" y="2817"/>
                    <a:pt x="1312" y="2817"/>
                  </a:cubicBezTo>
                  <a:cubicBezTo>
                    <a:pt x="1170" y="2817"/>
                    <a:pt x="1028" y="2844"/>
                    <a:pt x="893" y="2901"/>
                  </a:cubicBezTo>
                  <a:cubicBezTo>
                    <a:pt x="306" y="3105"/>
                    <a:pt x="0" y="3769"/>
                    <a:pt x="204" y="4330"/>
                  </a:cubicBezTo>
                  <a:cubicBezTo>
                    <a:pt x="383" y="4738"/>
                    <a:pt x="740" y="4994"/>
                    <a:pt x="1174" y="5019"/>
                  </a:cubicBezTo>
                  <a:cubicBezTo>
                    <a:pt x="868" y="5325"/>
                    <a:pt x="791" y="5759"/>
                    <a:pt x="945" y="6168"/>
                  </a:cubicBezTo>
                  <a:cubicBezTo>
                    <a:pt x="1117" y="6590"/>
                    <a:pt x="1535" y="6839"/>
                    <a:pt x="1971" y="6839"/>
                  </a:cubicBezTo>
                  <a:cubicBezTo>
                    <a:pt x="2114" y="6839"/>
                    <a:pt x="2260" y="6812"/>
                    <a:pt x="2399" y="6755"/>
                  </a:cubicBezTo>
                  <a:cubicBezTo>
                    <a:pt x="2910" y="6550"/>
                    <a:pt x="3216" y="6040"/>
                    <a:pt x="3114" y="5504"/>
                  </a:cubicBezTo>
                  <a:lnTo>
                    <a:pt x="8167" y="3513"/>
                  </a:lnTo>
                  <a:cubicBezTo>
                    <a:pt x="8366" y="3839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2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31" y="2110"/>
                    <a:pt x="9673" y="1829"/>
                    <a:pt x="9239" y="1829"/>
                  </a:cubicBezTo>
                  <a:cubicBezTo>
                    <a:pt x="9546" y="1523"/>
                    <a:pt x="9622" y="1063"/>
                    <a:pt x="9495" y="680"/>
                  </a:cubicBezTo>
                  <a:cubicBezTo>
                    <a:pt x="9277" y="207"/>
                    <a:pt x="8870" y="0"/>
                    <a:pt x="8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83361" y="2180296"/>
              <a:ext cx="335383" cy="189623"/>
            </a:xfrm>
            <a:custGeom>
              <a:rect b="b" l="l" r="r" t="t"/>
              <a:pathLst>
                <a:path extrusionOk="0" h="5888" w="10414">
                  <a:moveTo>
                    <a:pt x="1656" y="0"/>
                  </a:moveTo>
                  <a:cubicBezTo>
                    <a:pt x="1177" y="0"/>
                    <a:pt x="734" y="328"/>
                    <a:pt x="587" y="812"/>
                  </a:cubicBezTo>
                  <a:cubicBezTo>
                    <a:pt x="511" y="1246"/>
                    <a:pt x="664" y="1655"/>
                    <a:pt x="995" y="1935"/>
                  </a:cubicBezTo>
                  <a:cubicBezTo>
                    <a:pt x="562" y="2012"/>
                    <a:pt x="230" y="2318"/>
                    <a:pt x="128" y="2726"/>
                  </a:cubicBezTo>
                  <a:cubicBezTo>
                    <a:pt x="0" y="3339"/>
                    <a:pt x="383" y="3926"/>
                    <a:pt x="995" y="4054"/>
                  </a:cubicBezTo>
                  <a:cubicBezTo>
                    <a:pt x="1084" y="4076"/>
                    <a:pt x="1173" y="4086"/>
                    <a:pt x="1262" y="4086"/>
                  </a:cubicBezTo>
                  <a:cubicBezTo>
                    <a:pt x="1690" y="4086"/>
                    <a:pt x="2107" y="3842"/>
                    <a:pt x="2297" y="3441"/>
                  </a:cubicBezTo>
                  <a:lnTo>
                    <a:pt x="7555" y="4717"/>
                  </a:lnTo>
                  <a:cubicBezTo>
                    <a:pt x="7540" y="5464"/>
                    <a:pt x="8132" y="5888"/>
                    <a:pt x="8726" y="5888"/>
                  </a:cubicBezTo>
                  <a:cubicBezTo>
                    <a:pt x="9186" y="5888"/>
                    <a:pt x="9648" y="5632"/>
                    <a:pt x="9826" y="5075"/>
                  </a:cubicBezTo>
                  <a:cubicBezTo>
                    <a:pt x="9903" y="4666"/>
                    <a:pt x="9750" y="4232"/>
                    <a:pt x="9418" y="3977"/>
                  </a:cubicBezTo>
                  <a:cubicBezTo>
                    <a:pt x="9826" y="3900"/>
                    <a:pt x="10184" y="3594"/>
                    <a:pt x="10286" y="3160"/>
                  </a:cubicBezTo>
                  <a:cubicBezTo>
                    <a:pt x="10413" y="2573"/>
                    <a:pt x="10030" y="1986"/>
                    <a:pt x="9418" y="1859"/>
                  </a:cubicBezTo>
                  <a:cubicBezTo>
                    <a:pt x="9318" y="1829"/>
                    <a:pt x="9216" y="1814"/>
                    <a:pt x="9115" y="1814"/>
                  </a:cubicBezTo>
                  <a:cubicBezTo>
                    <a:pt x="8700" y="1814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5"/>
                    <a:pt x="1759" y="0"/>
                    <a:pt x="1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657125" y="1123553"/>
              <a:ext cx="329586" cy="247979"/>
            </a:xfrm>
            <a:custGeom>
              <a:rect b="b" l="l" r="r" t="t"/>
              <a:pathLst>
                <a:path extrusionOk="0" h="7700" w="10234">
                  <a:moveTo>
                    <a:pt x="8131" y="0"/>
                  </a:moveTo>
                  <a:cubicBezTo>
                    <a:pt x="7421" y="0"/>
                    <a:pt x="6720" y="652"/>
                    <a:pt x="6992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484" y="5627"/>
                    <a:pt x="637" y="5780"/>
                    <a:pt x="841" y="5882"/>
                  </a:cubicBezTo>
                  <a:cubicBezTo>
                    <a:pt x="918" y="5908"/>
                    <a:pt x="1020" y="5959"/>
                    <a:pt x="1122" y="5985"/>
                  </a:cubicBezTo>
                  <a:lnTo>
                    <a:pt x="1428" y="5985"/>
                  </a:lnTo>
                  <a:cubicBezTo>
                    <a:pt x="1300" y="6163"/>
                    <a:pt x="1224" y="6367"/>
                    <a:pt x="1224" y="6572"/>
                  </a:cubicBezTo>
                  <a:cubicBezTo>
                    <a:pt x="1198" y="6776"/>
                    <a:pt x="1249" y="6980"/>
                    <a:pt x="1352" y="7159"/>
                  </a:cubicBezTo>
                  <a:cubicBezTo>
                    <a:pt x="1428" y="7286"/>
                    <a:pt x="1530" y="7388"/>
                    <a:pt x="1632" y="7490"/>
                  </a:cubicBezTo>
                  <a:cubicBezTo>
                    <a:pt x="1833" y="7624"/>
                    <a:pt x="2092" y="7699"/>
                    <a:pt x="2341" y="7699"/>
                  </a:cubicBezTo>
                  <a:cubicBezTo>
                    <a:pt x="2377" y="7699"/>
                    <a:pt x="2413" y="7698"/>
                    <a:pt x="2449" y="7695"/>
                  </a:cubicBezTo>
                  <a:cubicBezTo>
                    <a:pt x="2602" y="7669"/>
                    <a:pt x="2755" y="7618"/>
                    <a:pt x="2883" y="7541"/>
                  </a:cubicBezTo>
                  <a:cubicBezTo>
                    <a:pt x="3113" y="7414"/>
                    <a:pt x="3291" y="7210"/>
                    <a:pt x="3393" y="6954"/>
                  </a:cubicBezTo>
                  <a:cubicBezTo>
                    <a:pt x="3495" y="6699"/>
                    <a:pt x="3521" y="6444"/>
                    <a:pt x="3419" y="6189"/>
                  </a:cubicBezTo>
                  <a:lnTo>
                    <a:pt x="8166" y="3534"/>
                  </a:lnTo>
                  <a:cubicBezTo>
                    <a:pt x="8387" y="3787"/>
                    <a:pt x="8706" y="3923"/>
                    <a:pt x="9026" y="3923"/>
                  </a:cubicBezTo>
                  <a:cubicBezTo>
                    <a:pt x="9223" y="3923"/>
                    <a:pt x="9420" y="3871"/>
                    <a:pt x="9595" y="3764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49"/>
                    <a:pt x="10233" y="2616"/>
                    <a:pt x="10029" y="2258"/>
                  </a:cubicBezTo>
                  <a:cubicBezTo>
                    <a:pt x="9844" y="1934"/>
                    <a:pt x="9491" y="1715"/>
                    <a:pt x="9122" y="1715"/>
                  </a:cubicBezTo>
                  <a:cubicBezTo>
                    <a:pt x="9084" y="1715"/>
                    <a:pt x="9046" y="1718"/>
                    <a:pt x="9008" y="1722"/>
                  </a:cubicBezTo>
                  <a:cubicBezTo>
                    <a:pt x="9238" y="1391"/>
                    <a:pt x="9289" y="931"/>
                    <a:pt x="9085" y="548"/>
                  </a:cubicBezTo>
                  <a:cubicBezTo>
                    <a:pt x="8846" y="164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-62947" y="1814962"/>
              <a:ext cx="128240" cy="135068"/>
            </a:xfrm>
            <a:custGeom>
              <a:rect b="b" l="l" r="r" t="t"/>
              <a:pathLst>
                <a:path extrusionOk="0" h="4194" w="3982">
                  <a:moveTo>
                    <a:pt x="2009" y="0"/>
                  </a:moveTo>
                  <a:cubicBezTo>
                    <a:pt x="1865" y="0"/>
                    <a:pt x="1721" y="28"/>
                    <a:pt x="1582" y="84"/>
                  </a:cubicBezTo>
                  <a:cubicBezTo>
                    <a:pt x="1072" y="288"/>
                    <a:pt x="766" y="799"/>
                    <a:pt x="868" y="1335"/>
                  </a:cubicBezTo>
                  <a:lnTo>
                    <a:pt x="0" y="1667"/>
                  </a:lnTo>
                  <a:lnTo>
                    <a:pt x="26" y="4193"/>
                  </a:lnTo>
                  <a:lnTo>
                    <a:pt x="1736" y="3530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4"/>
                    <a:pt x="3982" y="3070"/>
                    <a:pt x="3777" y="2509"/>
                  </a:cubicBezTo>
                  <a:cubicBezTo>
                    <a:pt x="3599" y="2100"/>
                    <a:pt x="3241" y="1845"/>
                    <a:pt x="2808" y="1820"/>
                  </a:cubicBezTo>
                  <a:cubicBezTo>
                    <a:pt x="3114" y="1539"/>
                    <a:pt x="3216" y="1080"/>
                    <a:pt x="3063" y="697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-45685" y="2788358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3"/>
                  </a:cubicBezTo>
                  <a:lnTo>
                    <a:pt x="1889" y="5744"/>
                  </a:lnTo>
                  <a:cubicBezTo>
                    <a:pt x="1695" y="5621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2"/>
                  </a:cubicBezTo>
                  <a:cubicBezTo>
                    <a:pt x="0" y="6382"/>
                    <a:pt x="0" y="7096"/>
                    <a:pt x="434" y="7530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6"/>
                    <a:pt x="1608" y="7734"/>
                  </a:cubicBezTo>
                  <a:lnTo>
                    <a:pt x="1608" y="7734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1"/>
                    <a:pt x="2623" y="9171"/>
                  </a:cubicBezTo>
                  <a:cubicBezTo>
                    <a:pt x="2927" y="9171"/>
                    <a:pt x="3229" y="9050"/>
                    <a:pt x="3446" y="8806"/>
                  </a:cubicBezTo>
                  <a:cubicBezTo>
                    <a:pt x="3828" y="8423"/>
                    <a:pt x="3879" y="7811"/>
                    <a:pt x="3573" y="7377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8"/>
                    <a:pt x="8729" y="3242"/>
                  </a:cubicBezTo>
                  <a:cubicBezTo>
                    <a:pt x="9188" y="2809"/>
                    <a:pt x="9188" y="2094"/>
                    <a:pt x="8729" y="1660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79"/>
                    <a:pt x="7580" y="1430"/>
                  </a:cubicBezTo>
                  <a:cubicBezTo>
                    <a:pt x="7733" y="1048"/>
                    <a:pt x="7631" y="588"/>
                    <a:pt x="7325" y="307"/>
                  </a:cubicBezTo>
                  <a:cubicBezTo>
                    <a:pt x="7108" y="102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120719" y="3142646"/>
              <a:ext cx="251585" cy="326011"/>
            </a:xfrm>
            <a:custGeom>
              <a:rect b="b" l="l" r="r" t="t"/>
              <a:pathLst>
                <a:path extrusionOk="0" h="10123" w="7812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1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6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2"/>
                  </a:cubicBezTo>
                  <a:cubicBezTo>
                    <a:pt x="3568" y="9851"/>
                    <a:pt x="3992" y="10122"/>
                    <a:pt x="4449" y="10122"/>
                  </a:cubicBezTo>
                  <a:cubicBezTo>
                    <a:pt x="4578" y="10122"/>
                    <a:pt x="4709" y="10101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1"/>
                  </a:cubicBezTo>
                  <a:cubicBezTo>
                    <a:pt x="7811" y="8809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0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-62141" y="3981038"/>
              <a:ext cx="86342" cy="190718"/>
            </a:xfrm>
            <a:custGeom>
              <a:rect b="b" l="l" r="r" t="t"/>
              <a:pathLst>
                <a:path extrusionOk="0" h="5922" w="2681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715" y="4951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1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502541" y="3034018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75" y="1"/>
                  </a:moveTo>
                  <a:cubicBezTo>
                    <a:pt x="1522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7"/>
                    <a:pt x="383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3"/>
                    <a:pt x="8333" y="6800"/>
                    <a:pt x="8477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4" y="5721"/>
                    <a:pt x="9572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36972" y="3454744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3" y="1"/>
                  </a:moveTo>
                  <a:cubicBezTo>
                    <a:pt x="8429" y="1"/>
                    <a:pt x="8281" y="28"/>
                    <a:pt x="8136" y="84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79"/>
                    <a:pt x="1442" y="2779"/>
                  </a:cubicBezTo>
                  <a:cubicBezTo>
                    <a:pt x="715" y="2779"/>
                    <a:pt x="0" y="3470"/>
                    <a:pt x="327" y="4347"/>
                  </a:cubicBezTo>
                  <a:cubicBezTo>
                    <a:pt x="480" y="4755"/>
                    <a:pt x="863" y="5010"/>
                    <a:pt x="1296" y="5036"/>
                  </a:cubicBezTo>
                  <a:cubicBezTo>
                    <a:pt x="990" y="5316"/>
                    <a:pt x="888" y="5776"/>
                    <a:pt x="1041" y="6184"/>
                  </a:cubicBezTo>
                  <a:cubicBezTo>
                    <a:pt x="1233" y="6606"/>
                    <a:pt x="1641" y="6855"/>
                    <a:pt x="2082" y="6855"/>
                  </a:cubicBezTo>
                  <a:cubicBezTo>
                    <a:pt x="2227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8"/>
                    <a:pt x="9206" y="4038"/>
                  </a:cubicBezTo>
                  <a:cubicBezTo>
                    <a:pt x="9360" y="4038"/>
                    <a:pt x="9517" y="4006"/>
                    <a:pt x="9668" y="3938"/>
                  </a:cubicBezTo>
                  <a:cubicBezTo>
                    <a:pt x="10255" y="3734"/>
                    <a:pt x="10536" y="3070"/>
                    <a:pt x="10331" y="2509"/>
                  </a:cubicBezTo>
                  <a:cubicBezTo>
                    <a:pt x="10178" y="2101"/>
                    <a:pt x="9795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88023" y="4021617"/>
              <a:ext cx="335383" cy="220250"/>
            </a:xfrm>
            <a:custGeom>
              <a:rect b="b" l="l" r="r" t="t"/>
              <a:pathLst>
                <a:path extrusionOk="0" h="6839" w="10414">
                  <a:moveTo>
                    <a:pt x="8467" y="1"/>
                  </a:moveTo>
                  <a:cubicBezTo>
                    <a:pt x="7820" y="1"/>
                    <a:pt x="7174" y="527"/>
                    <a:pt x="7300" y="1343"/>
                  </a:cubicBezTo>
                  <a:lnTo>
                    <a:pt x="2272" y="3334"/>
                  </a:lnTo>
                  <a:cubicBezTo>
                    <a:pt x="2050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3" y="2900"/>
                  </a:cubicBezTo>
                  <a:cubicBezTo>
                    <a:pt x="306" y="3104"/>
                    <a:pt x="0" y="3768"/>
                    <a:pt x="204" y="4329"/>
                  </a:cubicBezTo>
                  <a:cubicBezTo>
                    <a:pt x="383" y="4738"/>
                    <a:pt x="740" y="4993"/>
                    <a:pt x="1174" y="5019"/>
                  </a:cubicBezTo>
                  <a:cubicBezTo>
                    <a:pt x="868" y="5325"/>
                    <a:pt x="791" y="5759"/>
                    <a:pt x="945" y="6167"/>
                  </a:cubicBezTo>
                  <a:cubicBezTo>
                    <a:pt x="1117" y="6589"/>
                    <a:pt x="1535" y="6838"/>
                    <a:pt x="1971" y="6838"/>
                  </a:cubicBezTo>
                  <a:cubicBezTo>
                    <a:pt x="2114" y="6838"/>
                    <a:pt x="2260" y="6811"/>
                    <a:pt x="2399" y="6754"/>
                  </a:cubicBezTo>
                  <a:cubicBezTo>
                    <a:pt x="2910" y="6550"/>
                    <a:pt x="3216" y="6039"/>
                    <a:pt x="3114" y="5503"/>
                  </a:cubicBezTo>
                  <a:lnTo>
                    <a:pt x="8167" y="3513"/>
                  </a:lnTo>
                  <a:cubicBezTo>
                    <a:pt x="8366" y="3838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1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56" y="2109"/>
                    <a:pt x="9673" y="1828"/>
                    <a:pt x="9239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8" y="208"/>
                    <a:pt x="8873" y="1"/>
                    <a:pt x="8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3361" y="3721434"/>
              <a:ext cx="335383" cy="189655"/>
            </a:xfrm>
            <a:custGeom>
              <a:rect b="b" l="l" r="r" t="t"/>
              <a:pathLst>
                <a:path extrusionOk="0" h="5889" w="10414">
                  <a:moveTo>
                    <a:pt x="1656" y="1"/>
                  </a:moveTo>
                  <a:cubicBezTo>
                    <a:pt x="1177" y="1"/>
                    <a:pt x="734" y="329"/>
                    <a:pt x="587" y="813"/>
                  </a:cubicBezTo>
                  <a:cubicBezTo>
                    <a:pt x="511" y="1247"/>
                    <a:pt x="664" y="1655"/>
                    <a:pt x="995" y="1936"/>
                  </a:cubicBezTo>
                  <a:cubicBezTo>
                    <a:pt x="562" y="2012"/>
                    <a:pt x="230" y="2319"/>
                    <a:pt x="128" y="2727"/>
                  </a:cubicBezTo>
                  <a:cubicBezTo>
                    <a:pt x="0" y="3314"/>
                    <a:pt x="383" y="3901"/>
                    <a:pt x="995" y="4054"/>
                  </a:cubicBezTo>
                  <a:cubicBezTo>
                    <a:pt x="1084" y="4076"/>
                    <a:pt x="1173" y="4087"/>
                    <a:pt x="1262" y="4087"/>
                  </a:cubicBezTo>
                  <a:cubicBezTo>
                    <a:pt x="1690" y="4087"/>
                    <a:pt x="2107" y="3843"/>
                    <a:pt x="2297" y="3442"/>
                  </a:cubicBezTo>
                  <a:lnTo>
                    <a:pt x="7555" y="4718"/>
                  </a:lnTo>
                  <a:cubicBezTo>
                    <a:pt x="7540" y="5465"/>
                    <a:pt x="8132" y="5888"/>
                    <a:pt x="8726" y="5888"/>
                  </a:cubicBezTo>
                  <a:cubicBezTo>
                    <a:pt x="9186" y="5888"/>
                    <a:pt x="9648" y="5633"/>
                    <a:pt x="9826" y="5075"/>
                  </a:cubicBezTo>
                  <a:cubicBezTo>
                    <a:pt x="9903" y="4667"/>
                    <a:pt x="9750" y="4233"/>
                    <a:pt x="9418" y="3977"/>
                  </a:cubicBezTo>
                  <a:cubicBezTo>
                    <a:pt x="9826" y="3901"/>
                    <a:pt x="10184" y="3595"/>
                    <a:pt x="10286" y="3161"/>
                  </a:cubicBezTo>
                  <a:cubicBezTo>
                    <a:pt x="10413" y="2574"/>
                    <a:pt x="10030" y="1987"/>
                    <a:pt x="9418" y="1859"/>
                  </a:cubicBezTo>
                  <a:cubicBezTo>
                    <a:pt x="9318" y="1829"/>
                    <a:pt x="9216" y="1815"/>
                    <a:pt x="9115" y="1815"/>
                  </a:cubicBezTo>
                  <a:cubicBezTo>
                    <a:pt x="8700" y="1815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6"/>
                    <a:pt x="1759" y="1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657125" y="2664691"/>
              <a:ext cx="329586" cy="247495"/>
            </a:xfrm>
            <a:custGeom>
              <a:rect b="b" l="l" r="r" t="t"/>
              <a:pathLst>
                <a:path extrusionOk="0" h="7685" w="10234">
                  <a:moveTo>
                    <a:pt x="8131" y="0"/>
                  </a:moveTo>
                  <a:cubicBezTo>
                    <a:pt x="7421" y="0"/>
                    <a:pt x="6720" y="652"/>
                    <a:pt x="6992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535" y="5679"/>
                    <a:pt x="739" y="5832"/>
                    <a:pt x="994" y="5934"/>
                  </a:cubicBezTo>
                  <a:cubicBezTo>
                    <a:pt x="1122" y="5985"/>
                    <a:pt x="1275" y="5985"/>
                    <a:pt x="1428" y="5985"/>
                  </a:cubicBezTo>
                  <a:cubicBezTo>
                    <a:pt x="1377" y="6062"/>
                    <a:pt x="1326" y="6164"/>
                    <a:pt x="1300" y="6266"/>
                  </a:cubicBezTo>
                  <a:cubicBezTo>
                    <a:pt x="1249" y="6342"/>
                    <a:pt x="1224" y="6444"/>
                    <a:pt x="1224" y="6546"/>
                  </a:cubicBezTo>
                  <a:cubicBezTo>
                    <a:pt x="1198" y="6751"/>
                    <a:pt x="1249" y="6980"/>
                    <a:pt x="1352" y="7159"/>
                  </a:cubicBezTo>
                  <a:cubicBezTo>
                    <a:pt x="1428" y="7287"/>
                    <a:pt x="1530" y="7389"/>
                    <a:pt x="1658" y="7465"/>
                  </a:cubicBezTo>
                  <a:cubicBezTo>
                    <a:pt x="1841" y="7607"/>
                    <a:pt x="2056" y="7685"/>
                    <a:pt x="2290" y="7685"/>
                  </a:cubicBezTo>
                  <a:cubicBezTo>
                    <a:pt x="2350" y="7685"/>
                    <a:pt x="2412" y="7680"/>
                    <a:pt x="2474" y="7669"/>
                  </a:cubicBezTo>
                  <a:cubicBezTo>
                    <a:pt x="2602" y="7644"/>
                    <a:pt x="2755" y="7593"/>
                    <a:pt x="2883" y="7542"/>
                  </a:cubicBezTo>
                  <a:cubicBezTo>
                    <a:pt x="3368" y="7261"/>
                    <a:pt x="3597" y="6700"/>
                    <a:pt x="3444" y="6189"/>
                  </a:cubicBezTo>
                  <a:lnTo>
                    <a:pt x="8166" y="3535"/>
                  </a:lnTo>
                  <a:cubicBezTo>
                    <a:pt x="8387" y="3788"/>
                    <a:pt x="8706" y="3923"/>
                    <a:pt x="9026" y="3923"/>
                  </a:cubicBezTo>
                  <a:cubicBezTo>
                    <a:pt x="9223" y="3923"/>
                    <a:pt x="9420" y="3872"/>
                    <a:pt x="9595" y="3765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50"/>
                    <a:pt x="10233" y="2616"/>
                    <a:pt x="10029" y="2259"/>
                  </a:cubicBezTo>
                  <a:cubicBezTo>
                    <a:pt x="9902" y="2029"/>
                    <a:pt x="9697" y="1850"/>
                    <a:pt x="9468" y="1774"/>
                  </a:cubicBezTo>
                  <a:cubicBezTo>
                    <a:pt x="9356" y="1736"/>
                    <a:pt x="9243" y="1713"/>
                    <a:pt x="9131" y="1713"/>
                  </a:cubicBezTo>
                  <a:cubicBezTo>
                    <a:pt x="9090" y="1713"/>
                    <a:pt x="9049" y="1716"/>
                    <a:pt x="9008" y="1723"/>
                  </a:cubicBezTo>
                  <a:cubicBezTo>
                    <a:pt x="9238" y="1391"/>
                    <a:pt x="9289" y="932"/>
                    <a:pt x="9085" y="549"/>
                  </a:cubicBezTo>
                  <a:cubicBezTo>
                    <a:pt x="8846" y="165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-62141" y="3356100"/>
              <a:ext cx="127435" cy="135068"/>
            </a:xfrm>
            <a:custGeom>
              <a:rect b="b" l="l" r="r" t="t"/>
              <a:pathLst>
                <a:path extrusionOk="0" h="4194" w="3957">
                  <a:moveTo>
                    <a:pt x="1984" y="1"/>
                  </a:moveTo>
                  <a:cubicBezTo>
                    <a:pt x="1840" y="1"/>
                    <a:pt x="1696" y="28"/>
                    <a:pt x="1557" y="85"/>
                  </a:cubicBezTo>
                  <a:cubicBezTo>
                    <a:pt x="1047" y="289"/>
                    <a:pt x="741" y="799"/>
                    <a:pt x="843" y="1335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0"/>
                  </a:lnTo>
                  <a:cubicBezTo>
                    <a:pt x="1913" y="3843"/>
                    <a:pt x="2274" y="4023"/>
                    <a:pt x="2651" y="4023"/>
                  </a:cubicBezTo>
                  <a:cubicBezTo>
                    <a:pt x="2797" y="4023"/>
                    <a:pt x="2946" y="3996"/>
                    <a:pt x="3089" y="3939"/>
                  </a:cubicBezTo>
                  <a:cubicBezTo>
                    <a:pt x="3650" y="3734"/>
                    <a:pt x="3957" y="3071"/>
                    <a:pt x="3752" y="2509"/>
                  </a:cubicBezTo>
                  <a:cubicBezTo>
                    <a:pt x="3574" y="2101"/>
                    <a:pt x="3216" y="1846"/>
                    <a:pt x="2783" y="1820"/>
                  </a:cubicBezTo>
                  <a:cubicBezTo>
                    <a:pt x="3089" y="1539"/>
                    <a:pt x="3191" y="1080"/>
                    <a:pt x="3038" y="697"/>
                  </a:cubicBezTo>
                  <a:cubicBezTo>
                    <a:pt x="2845" y="255"/>
                    <a:pt x="2421" y="1"/>
                    <a:pt x="1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-45685" y="4329497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4"/>
                  </a:cubicBezTo>
                  <a:lnTo>
                    <a:pt x="1889" y="5744"/>
                  </a:lnTo>
                  <a:cubicBezTo>
                    <a:pt x="1695" y="5622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3"/>
                  </a:cubicBezTo>
                  <a:cubicBezTo>
                    <a:pt x="0" y="6382"/>
                    <a:pt x="0" y="7097"/>
                    <a:pt x="434" y="7531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7"/>
                    <a:pt x="1608" y="7735"/>
                  </a:cubicBezTo>
                  <a:lnTo>
                    <a:pt x="1608" y="7735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2"/>
                    <a:pt x="2623" y="9172"/>
                  </a:cubicBezTo>
                  <a:cubicBezTo>
                    <a:pt x="2927" y="9172"/>
                    <a:pt x="3229" y="9050"/>
                    <a:pt x="3446" y="8807"/>
                  </a:cubicBezTo>
                  <a:cubicBezTo>
                    <a:pt x="3828" y="8424"/>
                    <a:pt x="3879" y="7811"/>
                    <a:pt x="3573" y="7378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9"/>
                    <a:pt x="8729" y="3243"/>
                  </a:cubicBezTo>
                  <a:cubicBezTo>
                    <a:pt x="9188" y="2809"/>
                    <a:pt x="9188" y="2094"/>
                    <a:pt x="8729" y="1661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80"/>
                    <a:pt x="7580" y="1431"/>
                  </a:cubicBezTo>
                  <a:cubicBezTo>
                    <a:pt x="7733" y="1048"/>
                    <a:pt x="7631" y="589"/>
                    <a:pt x="7325" y="308"/>
                  </a:cubicBezTo>
                  <a:cubicBezTo>
                    <a:pt x="7108" y="103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120719" y="4683784"/>
              <a:ext cx="251585" cy="326011"/>
            </a:xfrm>
            <a:custGeom>
              <a:rect b="b" l="l" r="r" t="t"/>
              <a:pathLst>
                <a:path extrusionOk="0" h="10123" w="7812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502541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59" y="2780"/>
                    <a:pt x="9117" y="2780"/>
                  </a:cubicBezTo>
                  <a:cubicBezTo>
                    <a:pt x="8746" y="2780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436972" y="4995882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3" y="1"/>
                  </a:moveTo>
                  <a:cubicBezTo>
                    <a:pt x="8429" y="1"/>
                    <a:pt x="8281" y="28"/>
                    <a:pt x="8136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6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1" y="2509"/>
                  </a:cubicBezTo>
                  <a:cubicBezTo>
                    <a:pt x="10178" y="2101"/>
                    <a:pt x="9795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663630" y="4205829"/>
              <a:ext cx="323081" cy="248011"/>
            </a:xfrm>
            <a:custGeom>
              <a:rect b="b" l="l" r="r" t="t"/>
              <a:pathLst>
                <a:path extrusionOk="0" h="7701" w="10032">
                  <a:moveTo>
                    <a:pt x="7929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7" y="3408"/>
                  </a:lnTo>
                  <a:lnTo>
                    <a:pt x="2094" y="4173"/>
                  </a:lnTo>
                  <a:cubicBezTo>
                    <a:pt x="1873" y="3921"/>
                    <a:pt x="1554" y="3785"/>
                    <a:pt x="1234" y="3785"/>
                  </a:cubicBezTo>
                  <a:cubicBezTo>
                    <a:pt x="1037" y="3785"/>
                    <a:pt x="840" y="3837"/>
                    <a:pt x="665" y="3944"/>
                  </a:cubicBezTo>
                  <a:cubicBezTo>
                    <a:pt x="537" y="4020"/>
                    <a:pt x="409" y="4122"/>
                    <a:pt x="307" y="4250"/>
                  </a:cubicBezTo>
                  <a:cubicBezTo>
                    <a:pt x="78" y="4531"/>
                    <a:pt x="1" y="4888"/>
                    <a:pt x="103" y="5245"/>
                  </a:cubicBezTo>
                  <a:cubicBezTo>
                    <a:pt x="129" y="5322"/>
                    <a:pt x="154" y="5398"/>
                    <a:pt x="205" y="5449"/>
                  </a:cubicBezTo>
                  <a:cubicBezTo>
                    <a:pt x="333" y="5679"/>
                    <a:pt x="537" y="5858"/>
                    <a:pt x="792" y="5934"/>
                  </a:cubicBezTo>
                  <a:cubicBezTo>
                    <a:pt x="886" y="5972"/>
                    <a:pt x="993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2" y="6470"/>
                    <a:pt x="1022" y="6572"/>
                  </a:cubicBezTo>
                  <a:cubicBezTo>
                    <a:pt x="996" y="6777"/>
                    <a:pt x="1047" y="6981"/>
                    <a:pt x="1150" y="7159"/>
                  </a:cubicBezTo>
                  <a:cubicBezTo>
                    <a:pt x="1226" y="7287"/>
                    <a:pt x="1328" y="7389"/>
                    <a:pt x="1456" y="7491"/>
                  </a:cubicBezTo>
                  <a:cubicBezTo>
                    <a:pt x="1656" y="7625"/>
                    <a:pt x="1896" y="7700"/>
                    <a:pt x="2157" y="7700"/>
                  </a:cubicBezTo>
                  <a:cubicBezTo>
                    <a:pt x="2195" y="7700"/>
                    <a:pt x="2234" y="7699"/>
                    <a:pt x="2272" y="7695"/>
                  </a:cubicBezTo>
                  <a:cubicBezTo>
                    <a:pt x="2400" y="7670"/>
                    <a:pt x="2553" y="7619"/>
                    <a:pt x="2681" y="7542"/>
                  </a:cubicBezTo>
                  <a:cubicBezTo>
                    <a:pt x="2987" y="7389"/>
                    <a:pt x="3191" y="7083"/>
                    <a:pt x="3268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4" y="3923"/>
                    <a:pt x="8824" y="3923"/>
                  </a:cubicBezTo>
                  <a:cubicBezTo>
                    <a:pt x="9021" y="3923"/>
                    <a:pt x="9218" y="3872"/>
                    <a:pt x="9393" y="3765"/>
                  </a:cubicBezTo>
                  <a:cubicBezTo>
                    <a:pt x="9546" y="3688"/>
                    <a:pt x="9700" y="3561"/>
                    <a:pt x="9802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6" y="1391"/>
                    <a:pt x="9087" y="932"/>
                    <a:pt x="8883" y="549"/>
                  </a:cubicBezTo>
                  <a:cubicBezTo>
                    <a:pt x="8644" y="165"/>
                    <a:pt x="8285" y="1"/>
                    <a:pt x="7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-62141" y="4897271"/>
              <a:ext cx="127435" cy="135068"/>
            </a:xfrm>
            <a:custGeom>
              <a:rect b="b" l="l" r="r" t="t"/>
              <a:pathLst>
                <a:path extrusionOk="0" h="4194" w="3957">
                  <a:moveTo>
                    <a:pt x="1984" y="0"/>
                  </a:moveTo>
                  <a:cubicBezTo>
                    <a:pt x="1840" y="0"/>
                    <a:pt x="1696" y="27"/>
                    <a:pt x="1557" y="84"/>
                  </a:cubicBezTo>
                  <a:cubicBezTo>
                    <a:pt x="1047" y="288"/>
                    <a:pt x="741" y="799"/>
                    <a:pt x="843" y="1335"/>
                  </a:cubicBezTo>
                  <a:lnTo>
                    <a:pt x="1" y="1666"/>
                  </a:lnTo>
                  <a:lnTo>
                    <a:pt x="1" y="4193"/>
                  </a:lnTo>
                  <a:lnTo>
                    <a:pt x="1711" y="3530"/>
                  </a:lnTo>
                  <a:cubicBezTo>
                    <a:pt x="1913" y="3842"/>
                    <a:pt x="2274" y="4022"/>
                    <a:pt x="2651" y="4022"/>
                  </a:cubicBezTo>
                  <a:cubicBezTo>
                    <a:pt x="2797" y="4022"/>
                    <a:pt x="2946" y="3995"/>
                    <a:pt x="3089" y="3938"/>
                  </a:cubicBezTo>
                  <a:cubicBezTo>
                    <a:pt x="3650" y="3734"/>
                    <a:pt x="3957" y="3070"/>
                    <a:pt x="3752" y="2509"/>
                  </a:cubicBezTo>
                  <a:cubicBezTo>
                    <a:pt x="3574" y="2100"/>
                    <a:pt x="3216" y="1845"/>
                    <a:pt x="2783" y="1820"/>
                  </a:cubicBezTo>
                  <a:cubicBezTo>
                    <a:pt x="3089" y="1539"/>
                    <a:pt x="3191" y="1079"/>
                    <a:pt x="3038" y="697"/>
                  </a:cubicBezTo>
                  <a:cubicBezTo>
                    <a:pt x="2845" y="254"/>
                    <a:pt x="2421" y="0"/>
                    <a:pt x="1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0"/>
          <p:cNvGrpSpPr/>
          <p:nvPr/>
        </p:nvGrpSpPr>
        <p:grpSpPr>
          <a:xfrm>
            <a:off x="8142759" y="-86228"/>
            <a:ext cx="1042089" cy="5419071"/>
            <a:chOff x="8142759" y="-86228"/>
            <a:chExt cx="1042089" cy="5419071"/>
          </a:xfrm>
        </p:grpSpPr>
        <p:sp>
          <p:nvSpPr>
            <p:cNvPr id="234" name="Google Shape;234;p20"/>
            <p:cNvSpPr/>
            <p:nvPr/>
          </p:nvSpPr>
          <p:spPr>
            <a:xfrm>
              <a:off x="9040988" y="765176"/>
              <a:ext cx="143860" cy="326301"/>
            </a:xfrm>
            <a:custGeom>
              <a:rect b="b" l="l" r="r" t="t"/>
              <a:pathLst>
                <a:path extrusionOk="0" h="10132" w="4467">
                  <a:moveTo>
                    <a:pt x="3003" y="0"/>
                  </a:moveTo>
                  <a:cubicBezTo>
                    <a:pt x="2879" y="0"/>
                    <a:pt x="2753" y="21"/>
                    <a:pt x="2629" y="64"/>
                  </a:cubicBezTo>
                  <a:cubicBezTo>
                    <a:pt x="2246" y="242"/>
                    <a:pt x="1991" y="600"/>
                    <a:pt x="1966" y="1033"/>
                  </a:cubicBezTo>
                  <a:cubicBezTo>
                    <a:pt x="1756" y="841"/>
                    <a:pt x="1486" y="733"/>
                    <a:pt x="1214" y="733"/>
                  </a:cubicBezTo>
                  <a:cubicBezTo>
                    <a:pt x="1089" y="733"/>
                    <a:pt x="963" y="756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7"/>
                    <a:pt x="2859" y="8894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8"/>
                  </a:cubicBezTo>
                  <a:lnTo>
                    <a:pt x="4467" y="4147"/>
                  </a:lnTo>
                  <a:lnTo>
                    <a:pt x="3676" y="2105"/>
                  </a:lnTo>
                  <a:cubicBezTo>
                    <a:pt x="4110" y="1799"/>
                    <a:pt x="4288" y="1238"/>
                    <a:pt x="4058" y="727"/>
                  </a:cubicBezTo>
                  <a:cubicBezTo>
                    <a:pt x="3897" y="284"/>
                    <a:pt x="3466" y="0"/>
                    <a:pt x="3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8976868" y="327478"/>
              <a:ext cx="207175" cy="166757"/>
            </a:xfrm>
            <a:custGeom>
              <a:rect b="b" l="l" r="r" t="t"/>
              <a:pathLst>
                <a:path extrusionOk="0" h="5178" w="6433">
                  <a:moveTo>
                    <a:pt x="6432" y="0"/>
                  </a:moveTo>
                  <a:lnTo>
                    <a:pt x="2272" y="1659"/>
                  </a:lnTo>
                  <a:cubicBezTo>
                    <a:pt x="2055" y="1334"/>
                    <a:pt x="1698" y="1162"/>
                    <a:pt x="1326" y="1162"/>
                  </a:cubicBezTo>
                  <a:cubicBezTo>
                    <a:pt x="1173" y="1162"/>
                    <a:pt x="1017" y="1191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868" y="3650"/>
                    <a:pt x="792" y="4109"/>
                    <a:pt x="919" y="4492"/>
                  </a:cubicBezTo>
                  <a:cubicBezTo>
                    <a:pt x="1108" y="4925"/>
                    <a:pt x="1519" y="5178"/>
                    <a:pt x="1947" y="5178"/>
                  </a:cubicBezTo>
                  <a:cubicBezTo>
                    <a:pt x="2099" y="5178"/>
                    <a:pt x="2253" y="5146"/>
                    <a:pt x="2400" y="5079"/>
                  </a:cubicBezTo>
                  <a:cubicBezTo>
                    <a:pt x="2910" y="4900"/>
                    <a:pt x="3216" y="4364"/>
                    <a:pt x="3114" y="3829"/>
                  </a:cubicBezTo>
                  <a:lnTo>
                    <a:pt x="6432" y="2527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8713850" y="-86228"/>
              <a:ext cx="295932" cy="295127"/>
            </a:xfrm>
            <a:custGeom>
              <a:rect b="b" l="l" r="r" t="t"/>
              <a:pathLst>
                <a:path extrusionOk="0" h="9164" w="9189">
                  <a:moveTo>
                    <a:pt x="6563" y="1"/>
                  </a:moveTo>
                  <a:cubicBezTo>
                    <a:pt x="6256" y="1"/>
                    <a:pt x="5947" y="123"/>
                    <a:pt x="5717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6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627959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3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8208360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4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7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5" y="6801"/>
                  </a:cubicBezTo>
                  <a:cubicBezTo>
                    <a:pt x="8902" y="6801"/>
                    <a:pt x="9321" y="6547"/>
                    <a:pt x="9494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8464809" y="764983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20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8146688" y="372436"/>
              <a:ext cx="335415" cy="220797"/>
            </a:xfrm>
            <a:custGeom>
              <a:rect b="b" l="l" r="r" t="t"/>
              <a:pathLst>
                <a:path extrusionOk="0" h="6856" w="10415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5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4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7" y="5776"/>
                    <a:pt x="920" y="6184"/>
                  </a:cubicBezTo>
                  <a:cubicBezTo>
                    <a:pt x="1112" y="6606"/>
                    <a:pt x="1520" y="6855"/>
                    <a:pt x="1960" y="6855"/>
                  </a:cubicBezTo>
                  <a:cubicBezTo>
                    <a:pt x="2106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3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9040988" y="2306314"/>
              <a:ext cx="143860" cy="326333"/>
            </a:xfrm>
            <a:custGeom>
              <a:rect b="b" l="l" r="r" t="t"/>
              <a:pathLst>
                <a:path extrusionOk="0" h="10133" w="4467">
                  <a:moveTo>
                    <a:pt x="3003" y="1"/>
                  </a:moveTo>
                  <a:cubicBezTo>
                    <a:pt x="2879" y="1"/>
                    <a:pt x="2753" y="21"/>
                    <a:pt x="2629" y="64"/>
                  </a:cubicBezTo>
                  <a:cubicBezTo>
                    <a:pt x="2612" y="688"/>
                    <a:pt x="2100" y="1101"/>
                    <a:pt x="1565" y="1101"/>
                  </a:cubicBezTo>
                  <a:cubicBezTo>
                    <a:pt x="1313" y="1101"/>
                    <a:pt x="1055" y="1009"/>
                    <a:pt x="843" y="804"/>
                  </a:cubicBezTo>
                  <a:cubicBezTo>
                    <a:pt x="256" y="1034"/>
                    <a:pt x="0" y="1697"/>
                    <a:pt x="230" y="2285"/>
                  </a:cubicBezTo>
                  <a:cubicBezTo>
                    <a:pt x="413" y="2720"/>
                    <a:pt x="843" y="3011"/>
                    <a:pt x="1335" y="3011"/>
                  </a:cubicBezTo>
                  <a:cubicBezTo>
                    <a:pt x="1391" y="3011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8"/>
                    <a:pt x="2859" y="8895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9"/>
                  </a:cubicBezTo>
                  <a:lnTo>
                    <a:pt x="4467" y="4148"/>
                  </a:lnTo>
                  <a:lnTo>
                    <a:pt x="3676" y="2106"/>
                  </a:lnTo>
                  <a:cubicBezTo>
                    <a:pt x="4110" y="1800"/>
                    <a:pt x="4288" y="1238"/>
                    <a:pt x="4058" y="728"/>
                  </a:cubicBezTo>
                  <a:cubicBezTo>
                    <a:pt x="3897" y="285"/>
                    <a:pt x="3466" y="1"/>
                    <a:pt x="3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976868" y="1868616"/>
              <a:ext cx="207175" cy="167112"/>
            </a:xfrm>
            <a:custGeom>
              <a:rect b="b" l="l" r="r" t="t"/>
              <a:pathLst>
                <a:path extrusionOk="0" h="5189" w="6433">
                  <a:moveTo>
                    <a:pt x="6432" y="1"/>
                  </a:moveTo>
                  <a:lnTo>
                    <a:pt x="2247" y="1660"/>
                  </a:lnTo>
                  <a:cubicBezTo>
                    <a:pt x="2048" y="1334"/>
                    <a:pt x="1695" y="1162"/>
                    <a:pt x="1325" y="1162"/>
                  </a:cubicBezTo>
                  <a:cubicBezTo>
                    <a:pt x="1173" y="1162"/>
                    <a:pt x="1017" y="1192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70"/>
                  </a:cubicBezTo>
                  <a:cubicBezTo>
                    <a:pt x="868" y="3650"/>
                    <a:pt x="792" y="4110"/>
                    <a:pt x="919" y="4493"/>
                  </a:cubicBezTo>
                  <a:cubicBezTo>
                    <a:pt x="1112" y="4935"/>
                    <a:pt x="1536" y="5189"/>
                    <a:pt x="1974" y="5189"/>
                  </a:cubicBezTo>
                  <a:cubicBezTo>
                    <a:pt x="2117" y="5189"/>
                    <a:pt x="2261" y="5162"/>
                    <a:pt x="2400" y="5105"/>
                  </a:cubicBezTo>
                  <a:cubicBezTo>
                    <a:pt x="2910" y="4901"/>
                    <a:pt x="3216" y="4365"/>
                    <a:pt x="3114" y="3854"/>
                  </a:cubicBezTo>
                  <a:lnTo>
                    <a:pt x="6432" y="2527"/>
                  </a:lnTo>
                  <a:lnTo>
                    <a:pt x="64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8713850" y="1455136"/>
              <a:ext cx="295932" cy="294901"/>
            </a:xfrm>
            <a:custGeom>
              <a:rect b="b" l="l" r="r" t="t"/>
              <a:pathLst>
                <a:path extrusionOk="0" h="9157" w="9189">
                  <a:moveTo>
                    <a:pt x="6560" y="1"/>
                  </a:moveTo>
                  <a:cubicBezTo>
                    <a:pt x="6254" y="1"/>
                    <a:pt x="5946" y="129"/>
                    <a:pt x="5717" y="385"/>
                  </a:cubicBezTo>
                  <a:cubicBezTo>
                    <a:pt x="5335" y="768"/>
                    <a:pt x="5284" y="1355"/>
                    <a:pt x="5590" y="1814"/>
                  </a:cubicBezTo>
                  <a:lnTo>
                    <a:pt x="1864" y="5719"/>
                  </a:lnTo>
                  <a:cubicBezTo>
                    <a:pt x="1681" y="5607"/>
                    <a:pt x="1477" y="5552"/>
                    <a:pt x="1275" y="5552"/>
                  </a:cubicBezTo>
                  <a:cubicBezTo>
                    <a:pt x="969" y="5552"/>
                    <a:pt x="665" y="5677"/>
                    <a:pt x="434" y="5923"/>
                  </a:cubicBezTo>
                  <a:cubicBezTo>
                    <a:pt x="0" y="6357"/>
                    <a:pt x="0" y="7072"/>
                    <a:pt x="434" y="7505"/>
                  </a:cubicBezTo>
                  <a:cubicBezTo>
                    <a:pt x="639" y="7710"/>
                    <a:pt x="911" y="7812"/>
                    <a:pt x="1191" y="7812"/>
                  </a:cubicBezTo>
                  <a:cubicBezTo>
                    <a:pt x="1330" y="7812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4" y="8858"/>
                  </a:cubicBezTo>
                  <a:cubicBezTo>
                    <a:pt x="2077" y="9060"/>
                    <a:pt x="2340" y="9157"/>
                    <a:pt x="2604" y="9157"/>
                  </a:cubicBezTo>
                  <a:cubicBezTo>
                    <a:pt x="2908" y="9157"/>
                    <a:pt x="3214" y="9028"/>
                    <a:pt x="3446" y="8782"/>
                  </a:cubicBezTo>
                  <a:cubicBezTo>
                    <a:pt x="3829" y="8399"/>
                    <a:pt x="3880" y="7812"/>
                    <a:pt x="3574" y="7352"/>
                  </a:cubicBezTo>
                  <a:lnTo>
                    <a:pt x="7300" y="3447"/>
                  </a:lnTo>
                  <a:cubicBezTo>
                    <a:pt x="7483" y="3559"/>
                    <a:pt x="7690" y="3614"/>
                    <a:pt x="7896" y="3614"/>
                  </a:cubicBezTo>
                  <a:cubicBezTo>
                    <a:pt x="8207" y="3614"/>
                    <a:pt x="8514" y="3489"/>
                    <a:pt x="8729" y="3243"/>
                  </a:cubicBezTo>
                  <a:cubicBezTo>
                    <a:pt x="9189" y="2809"/>
                    <a:pt x="9189" y="2095"/>
                    <a:pt x="8729" y="1661"/>
                  </a:cubicBezTo>
                  <a:cubicBezTo>
                    <a:pt x="8525" y="1457"/>
                    <a:pt x="8264" y="1355"/>
                    <a:pt x="7992" y="1355"/>
                  </a:cubicBezTo>
                  <a:cubicBezTo>
                    <a:pt x="7856" y="1355"/>
                    <a:pt x="7717" y="1380"/>
                    <a:pt x="7581" y="1431"/>
                  </a:cubicBezTo>
                  <a:cubicBezTo>
                    <a:pt x="7734" y="1048"/>
                    <a:pt x="7632" y="589"/>
                    <a:pt x="7325" y="308"/>
                  </a:cubicBezTo>
                  <a:cubicBezTo>
                    <a:pt x="7108" y="103"/>
                    <a:pt x="6835" y="1"/>
                    <a:pt x="6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8627959" y="1924524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0"/>
                  </a:moveTo>
                  <a:cubicBezTo>
                    <a:pt x="3233" y="0"/>
                    <a:pt x="3101" y="25"/>
                    <a:pt x="2974" y="77"/>
                  </a:cubicBezTo>
                  <a:cubicBezTo>
                    <a:pt x="2565" y="230"/>
                    <a:pt x="2310" y="587"/>
                    <a:pt x="2285" y="1021"/>
                  </a:cubicBezTo>
                  <a:cubicBezTo>
                    <a:pt x="2092" y="829"/>
                    <a:pt x="1816" y="720"/>
                    <a:pt x="1538" y="720"/>
                  </a:cubicBezTo>
                  <a:cubicBezTo>
                    <a:pt x="1410" y="720"/>
                    <a:pt x="1282" y="743"/>
                    <a:pt x="1162" y="791"/>
                  </a:cubicBezTo>
                  <a:cubicBezTo>
                    <a:pt x="1" y="1323"/>
                    <a:pt x="444" y="3002"/>
                    <a:pt x="1624" y="3002"/>
                  </a:cubicBezTo>
                  <a:cubicBezTo>
                    <a:pt x="1689" y="3002"/>
                    <a:pt x="1756" y="2997"/>
                    <a:pt x="1825" y="2986"/>
                  </a:cubicBezTo>
                  <a:lnTo>
                    <a:pt x="3816" y="8014"/>
                  </a:lnTo>
                  <a:cubicBezTo>
                    <a:pt x="3357" y="8295"/>
                    <a:pt x="3203" y="8882"/>
                    <a:pt x="3408" y="9392"/>
                  </a:cubicBezTo>
                  <a:cubicBezTo>
                    <a:pt x="3567" y="9851"/>
                    <a:pt x="3991" y="10122"/>
                    <a:pt x="4448" y="10122"/>
                  </a:cubicBezTo>
                  <a:cubicBezTo>
                    <a:pt x="4577" y="10122"/>
                    <a:pt x="4708" y="10101"/>
                    <a:pt x="4837" y="10056"/>
                  </a:cubicBezTo>
                  <a:cubicBezTo>
                    <a:pt x="5220" y="9877"/>
                    <a:pt x="5500" y="9520"/>
                    <a:pt x="5500" y="9086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1"/>
                  </a:cubicBezTo>
                  <a:cubicBezTo>
                    <a:pt x="7804" y="8812"/>
                    <a:pt x="7394" y="7127"/>
                    <a:pt x="6232" y="7127"/>
                  </a:cubicBezTo>
                  <a:cubicBezTo>
                    <a:pt x="6161" y="7127"/>
                    <a:pt x="6087" y="7133"/>
                    <a:pt x="6011" y="7146"/>
                  </a:cubicBezTo>
                  <a:lnTo>
                    <a:pt x="3995" y="2118"/>
                  </a:lnTo>
                  <a:cubicBezTo>
                    <a:pt x="4454" y="1812"/>
                    <a:pt x="4607" y="1225"/>
                    <a:pt x="4403" y="740"/>
                  </a:cubicBezTo>
                  <a:cubicBezTo>
                    <a:pt x="4245" y="286"/>
                    <a:pt x="3812" y="0"/>
                    <a:pt x="3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8208360" y="149288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63" y="0"/>
                  </a:moveTo>
                  <a:cubicBezTo>
                    <a:pt x="1521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4" y="1841"/>
                  </a:cubicBezTo>
                  <a:cubicBezTo>
                    <a:pt x="740" y="1867"/>
                    <a:pt x="357" y="2122"/>
                    <a:pt x="204" y="2531"/>
                  </a:cubicBezTo>
                  <a:cubicBezTo>
                    <a:pt x="0" y="3092"/>
                    <a:pt x="306" y="3756"/>
                    <a:pt x="893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0" y="3858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6"/>
                  </a:cubicBezTo>
                  <a:cubicBezTo>
                    <a:pt x="8178" y="6773"/>
                    <a:pt x="8323" y="6800"/>
                    <a:pt x="8465" y="6800"/>
                  </a:cubicBezTo>
                  <a:cubicBezTo>
                    <a:pt x="8902" y="6800"/>
                    <a:pt x="9321" y="6546"/>
                    <a:pt x="9494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3" y="4955"/>
                    <a:pt x="10056" y="4674"/>
                    <a:pt x="10209" y="4292"/>
                  </a:cubicBezTo>
                  <a:cubicBezTo>
                    <a:pt x="10413" y="3705"/>
                    <a:pt x="10107" y="3067"/>
                    <a:pt x="9546" y="2862"/>
                  </a:cubicBezTo>
                  <a:cubicBezTo>
                    <a:pt x="9404" y="2806"/>
                    <a:pt x="9257" y="2779"/>
                    <a:pt x="9112" y="2779"/>
                  </a:cubicBezTo>
                  <a:cubicBezTo>
                    <a:pt x="8733" y="2779"/>
                    <a:pt x="8370" y="2964"/>
                    <a:pt x="8167" y="3296"/>
                  </a:cubicBezTo>
                  <a:lnTo>
                    <a:pt x="3114" y="1331"/>
                  </a:lnTo>
                  <a:cubicBezTo>
                    <a:pt x="3190" y="795"/>
                    <a:pt x="2884" y="285"/>
                    <a:pt x="2374" y="80"/>
                  </a:cubicBezTo>
                  <a:cubicBezTo>
                    <a:pt x="2240" y="26"/>
                    <a:pt x="2101" y="0"/>
                    <a:pt x="1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8464809" y="2306121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1"/>
                  </a:moveTo>
                  <a:cubicBezTo>
                    <a:pt x="1504" y="1"/>
                    <a:pt x="1090" y="263"/>
                    <a:pt x="919" y="683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7"/>
                    <a:pt x="357" y="2112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8"/>
                    <a:pt x="2272" y="3516"/>
                  </a:cubicBezTo>
                  <a:lnTo>
                    <a:pt x="7325" y="5455"/>
                  </a:lnTo>
                  <a:cubicBezTo>
                    <a:pt x="7200" y="6265"/>
                    <a:pt x="7837" y="6781"/>
                    <a:pt x="8479" y="6781"/>
                  </a:cubicBezTo>
                  <a:cubicBezTo>
                    <a:pt x="8889" y="6781"/>
                    <a:pt x="9301" y="6571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5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4"/>
                    <a:pt x="8167" y="3286"/>
                  </a:cubicBezTo>
                  <a:lnTo>
                    <a:pt x="3114" y="1321"/>
                  </a:lnTo>
                  <a:cubicBezTo>
                    <a:pt x="3190" y="785"/>
                    <a:pt x="2884" y="274"/>
                    <a:pt x="2374" y="96"/>
                  </a:cubicBezTo>
                  <a:cubicBezTo>
                    <a:pt x="2231" y="31"/>
                    <a:pt x="2083" y="1"/>
                    <a:pt x="1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8847018" y="1138786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9"/>
                    <a:pt x="7351" y="6328"/>
                    <a:pt x="7555" y="6481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856" y="6686"/>
                    <a:pt x="9112" y="6532"/>
                    <a:pt x="9265" y="6303"/>
                  </a:cubicBezTo>
                  <a:cubicBezTo>
                    <a:pt x="9316" y="6226"/>
                    <a:pt x="9341" y="6150"/>
                    <a:pt x="9367" y="6099"/>
                  </a:cubicBezTo>
                  <a:cubicBezTo>
                    <a:pt x="9418" y="5996"/>
                    <a:pt x="9418" y="5894"/>
                    <a:pt x="9443" y="5767"/>
                  </a:cubicBezTo>
                  <a:cubicBezTo>
                    <a:pt x="9443" y="5665"/>
                    <a:pt x="9443" y="5563"/>
                    <a:pt x="9418" y="5461"/>
                  </a:cubicBezTo>
                  <a:cubicBezTo>
                    <a:pt x="9392" y="5409"/>
                    <a:pt x="9392" y="5384"/>
                    <a:pt x="9367" y="5333"/>
                  </a:cubicBezTo>
                  <a:cubicBezTo>
                    <a:pt x="9316" y="5180"/>
                    <a:pt x="9214" y="5052"/>
                    <a:pt x="9112" y="4925"/>
                  </a:cubicBezTo>
                  <a:cubicBezTo>
                    <a:pt x="9239" y="4925"/>
                    <a:pt x="9341" y="4899"/>
                    <a:pt x="9443" y="4874"/>
                  </a:cubicBezTo>
                  <a:cubicBezTo>
                    <a:pt x="9571" y="4822"/>
                    <a:pt x="9724" y="4746"/>
                    <a:pt x="9826" y="4644"/>
                  </a:cubicBezTo>
                  <a:cubicBezTo>
                    <a:pt x="9903" y="4567"/>
                    <a:pt x="9979" y="4491"/>
                    <a:pt x="10030" y="4389"/>
                  </a:cubicBezTo>
                  <a:cubicBezTo>
                    <a:pt x="10056" y="4363"/>
                    <a:pt x="10056" y="4312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8146688" y="1913606"/>
              <a:ext cx="335415" cy="220765"/>
            </a:xfrm>
            <a:custGeom>
              <a:rect b="b" l="l" r="r" t="t"/>
              <a:pathLst>
                <a:path extrusionOk="0" h="6855" w="10415">
                  <a:moveTo>
                    <a:pt x="8441" y="0"/>
                  </a:moveTo>
                  <a:cubicBezTo>
                    <a:pt x="8298" y="0"/>
                    <a:pt x="8153" y="27"/>
                    <a:pt x="8015" y="84"/>
                  </a:cubicBezTo>
                  <a:cubicBezTo>
                    <a:pt x="7505" y="288"/>
                    <a:pt x="7198" y="799"/>
                    <a:pt x="7300" y="1334"/>
                  </a:cubicBezTo>
                  <a:lnTo>
                    <a:pt x="2272" y="3325"/>
                  </a:lnTo>
                  <a:cubicBezTo>
                    <a:pt x="2052" y="3013"/>
                    <a:pt x="1686" y="2833"/>
                    <a:pt x="1317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1"/>
                    <a:pt x="1" y="3785"/>
                    <a:pt x="231" y="4346"/>
                  </a:cubicBezTo>
                  <a:cubicBezTo>
                    <a:pt x="384" y="4754"/>
                    <a:pt x="741" y="5010"/>
                    <a:pt x="1175" y="5035"/>
                  </a:cubicBezTo>
                  <a:cubicBezTo>
                    <a:pt x="869" y="5316"/>
                    <a:pt x="792" y="5775"/>
                    <a:pt x="945" y="6184"/>
                  </a:cubicBezTo>
                  <a:cubicBezTo>
                    <a:pt x="1118" y="6606"/>
                    <a:pt x="1536" y="6855"/>
                    <a:pt x="1971" y="6855"/>
                  </a:cubicBezTo>
                  <a:cubicBezTo>
                    <a:pt x="2115" y="6855"/>
                    <a:pt x="2261" y="6828"/>
                    <a:pt x="2400" y="6771"/>
                  </a:cubicBezTo>
                  <a:cubicBezTo>
                    <a:pt x="2910" y="6567"/>
                    <a:pt x="3217" y="6056"/>
                    <a:pt x="3115" y="5520"/>
                  </a:cubicBezTo>
                  <a:lnTo>
                    <a:pt x="8168" y="3529"/>
                  </a:lnTo>
                  <a:cubicBezTo>
                    <a:pt x="8370" y="3842"/>
                    <a:pt x="8731" y="4022"/>
                    <a:pt x="9108" y="4022"/>
                  </a:cubicBezTo>
                  <a:cubicBezTo>
                    <a:pt x="9255" y="4022"/>
                    <a:pt x="9404" y="3995"/>
                    <a:pt x="9546" y="3938"/>
                  </a:cubicBezTo>
                  <a:cubicBezTo>
                    <a:pt x="10108" y="3734"/>
                    <a:pt x="10414" y="3070"/>
                    <a:pt x="10210" y="2509"/>
                  </a:cubicBezTo>
                  <a:cubicBezTo>
                    <a:pt x="10031" y="2100"/>
                    <a:pt x="9674" y="1845"/>
                    <a:pt x="9240" y="1819"/>
                  </a:cubicBezTo>
                  <a:cubicBezTo>
                    <a:pt x="9546" y="1539"/>
                    <a:pt x="9648" y="1079"/>
                    <a:pt x="9495" y="696"/>
                  </a:cubicBezTo>
                  <a:cubicBezTo>
                    <a:pt x="9303" y="254"/>
                    <a:pt x="8879" y="0"/>
                    <a:pt x="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8362912" y="1123553"/>
              <a:ext cx="329586" cy="247495"/>
            </a:xfrm>
            <a:custGeom>
              <a:rect b="b" l="l" r="r" t="t"/>
              <a:pathLst>
                <a:path extrusionOk="0" h="7685" w="10234">
                  <a:moveTo>
                    <a:pt x="8131" y="0"/>
                  </a:moveTo>
                  <a:cubicBezTo>
                    <a:pt x="7422" y="0"/>
                    <a:pt x="6721" y="652"/>
                    <a:pt x="6993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10" y="5627"/>
                    <a:pt x="663" y="5780"/>
                    <a:pt x="842" y="5857"/>
                  </a:cubicBezTo>
                  <a:cubicBezTo>
                    <a:pt x="918" y="5908"/>
                    <a:pt x="1020" y="5934"/>
                    <a:pt x="1122" y="5959"/>
                  </a:cubicBezTo>
                  <a:cubicBezTo>
                    <a:pt x="1173" y="5959"/>
                    <a:pt x="1224" y="5985"/>
                    <a:pt x="1275" y="5985"/>
                  </a:cubicBezTo>
                  <a:lnTo>
                    <a:pt x="1429" y="5985"/>
                  </a:lnTo>
                  <a:cubicBezTo>
                    <a:pt x="1327" y="6138"/>
                    <a:pt x="1250" y="6342"/>
                    <a:pt x="1224" y="6546"/>
                  </a:cubicBezTo>
                  <a:cubicBezTo>
                    <a:pt x="1199" y="6750"/>
                    <a:pt x="1250" y="6980"/>
                    <a:pt x="1352" y="7159"/>
                  </a:cubicBezTo>
                  <a:cubicBezTo>
                    <a:pt x="1429" y="7286"/>
                    <a:pt x="1531" y="7388"/>
                    <a:pt x="1658" y="7465"/>
                  </a:cubicBezTo>
                  <a:cubicBezTo>
                    <a:pt x="1841" y="7607"/>
                    <a:pt x="2056" y="7685"/>
                    <a:pt x="2291" y="7685"/>
                  </a:cubicBezTo>
                  <a:cubicBezTo>
                    <a:pt x="2351" y="7685"/>
                    <a:pt x="2412" y="7679"/>
                    <a:pt x="2475" y="7669"/>
                  </a:cubicBezTo>
                  <a:cubicBezTo>
                    <a:pt x="2603" y="7644"/>
                    <a:pt x="2756" y="7592"/>
                    <a:pt x="2883" y="7541"/>
                  </a:cubicBezTo>
                  <a:cubicBezTo>
                    <a:pt x="3139" y="7388"/>
                    <a:pt x="3317" y="7184"/>
                    <a:pt x="3419" y="6929"/>
                  </a:cubicBezTo>
                  <a:cubicBezTo>
                    <a:pt x="3521" y="6699"/>
                    <a:pt x="3521" y="6444"/>
                    <a:pt x="3445" y="6189"/>
                  </a:cubicBezTo>
                  <a:lnTo>
                    <a:pt x="8167" y="3534"/>
                  </a:lnTo>
                  <a:cubicBezTo>
                    <a:pt x="8388" y="3787"/>
                    <a:pt x="8706" y="3923"/>
                    <a:pt x="9026" y="3923"/>
                  </a:cubicBezTo>
                  <a:cubicBezTo>
                    <a:pt x="9223" y="3923"/>
                    <a:pt x="9421" y="3871"/>
                    <a:pt x="9596" y="3764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49"/>
                    <a:pt x="10234" y="2616"/>
                    <a:pt x="10030" y="2258"/>
                  </a:cubicBezTo>
                  <a:cubicBezTo>
                    <a:pt x="9845" y="1934"/>
                    <a:pt x="9492" y="1715"/>
                    <a:pt x="9123" y="1715"/>
                  </a:cubicBezTo>
                  <a:cubicBezTo>
                    <a:pt x="9085" y="1715"/>
                    <a:pt x="9047" y="1718"/>
                    <a:pt x="9009" y="1722"/>
                  </a:cubicBezTo>
                  <a:cubicBezTo>
                    <a:pt x="9238" y="1391"/>
                    <a:pt x="9290" y="931"/>
                    <a:pt x="9085" y="548"/>
                  </a:cubicBezTo>
                  <a:cubicBezTo>
                    <a:pt x="8846" y="164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9040988" y="38474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8974549" y="3409786"/>
              <a:ext cx="209494" cy="167112"/>
            </a:xfrm>
            <a:custGeom>
              <a:rect b="b" l="l" r="r" t="t"/>
              <a:pathLst>
                <a:path extrusionOk="0" h="5189" w="6505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8703351" y="2995759"/>
              <a:ext cx="306431" cy="294611"/>
            </a:xfrm>
            <a:custGeom>
              <a:rect b="b" l="l" r="r" t="t"/>
              <a:pathLst>
                <a:path extrusionOk="0" h="9148" w="9515">
                  <a:moveTo>
                    <a:pt x="6891" y="1"/>
                  </a:moveTo>
                  <a:cubicBezTo>
                    <a:pt x="6576" y="1"/>
                    <a:pt x="6262" y="130"/>
                    <a:pt x="6043" y="376"/>
                  </a:cubicBezTo>
                  <a:cubicBezTo>
                    <a:pt x="5661" y="758"/>
                    <a:pt x="5610" y="1371"/>
                    <a:pt x="5916" y="1805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700"/>
                    <a:pt x="735" y="7496"/>
                  </a:cubicBezTo>
                  <a:cubicBezTo>
                    <a:pt x="939" y="7701"/>
                    <a:pt x="1211" y="7803"/>
                    <a:pt x="1483" y="7803"/>
                  </a:cubicBezTo>
                  <a:cubicBezTo>
                    <a:pt x="1620" y="7803"/>
                    <a:pt x="1756" y="7777"/>
                    <a:pt x="1883" y="7726"/>
                  </a:cubicBezTo>
                  <a:lnTo>
                    <a:pt x="1883" y="7726"/>
                  </a:lnTo>
                  <a:cubicBezTo>
                    <a:pt x="1756" y="8109"/>
                    <a:pt x="1858" y="8568"/>
                    <a:pt x="2164" y="8849"/>
                  </a:cubicBezTo>
                  <a:cubicBezTo>
                    <a:pt x="2377" y="9051"/>
                    <a:pt x="2640" y="9147"/>
                    <a:pt x="2904" y="9147"/>
                  </a:cubicBezTo>
                  <a:cubicBezTo>
                    <a:pt x="3208" y="9147"/>
                    <a:pt x="3514" y="9019"/>
                    <a:pt x="3746" y="8772"/>
                  </a:cubicBezTo>
                  <a:cubicBezTo>
                    <a:pt x="4129" y="8390"/>
                    <a:pt x="4180" y="7803"/>
                    <a:pt x="3874" y="7343"/>
                  </a:cubicBezTo>
                  <a:lnTo>
                    <a:pt x="7600" y="3438"/>
                  </a:lnTo>
                  <a:cubicBezTo>
                    <a:pt x="7784" y="3561"/>
                    <a:pt x="7992" y="3618"/>
                    <a:pt x="8201" y="3618"/>
                  </a:cubicBezTo>
                  <a:cubicBezTo>
                    <a:pt x="8513" y="3618"/>
                    <a:pt x="8825" y="3489"/>
                    <a:pt x="9055" y="3260"/>
                  </a:cubicBezTo>
                  <a:cubicBezTo>
                    <a:pt x="9515" y="2800"/>
                    <a:pt x="9515" y="2086"/>
                    <a:pt x="9055" y="1652"/>
                  </a:cubicBezTo>
                  <a:cubicBezTo>
                    <a:pt x="8853" y="1466"/>
                    <a:pt x="8583" y="1359"/>
                    <a:pt x="8314" y="1359"/>
                  </a:cubicBezTo>
                  <a:cubicBezTo>
                    <a:pt x="8175" y="1359"/>
                    <a:pt x="8036" y="1387"/>
                    <a:pt x="7907" y="1448"/>
                  </a:cubicBezTo>
                  <a:cubicBezTo>
                    <a:pt x="8060" y="1039"/>
                    <a:pt x="7958" y="605"/>
                    <a:pt x="7651" y="299"/>
                  </a:cubicBezTo>
                  <a:cubicBezTo>
                    <a:pt x="7438" y="98"/>
                    <a:pt x="7164" y="1"/>
                    <a:pt x="6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8627927" y="3465662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208360" y="3034018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7"/>
                    <a:pt x="383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3"/>
                    <a:pt x="8332" y="6800"/>
                    <a:pt x="8476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3" y="5721"/>
                    <a:pt x="9571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6"/>
                    <a:pt x="9259" y="2779"/>
                    <a:pt x="9116" y="2779"/>
                  </a:cubicBezTo>
                  <a:cubicBezTo>
                    <a:pt x="8744" y="2779"/>
                    <a:pt x="8389" y="2964"/>
                    <a:pt x="8167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374" y="81"/>
                  </a:cubicBezTo>
                  <a:cubicBezTo>
                    <a:pt x="2240" y="26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8464809" y="3847291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847018" y="2679924"/>
              <a:ext cx="330456" cy="218640"/>
            </a:xfrm>
            <a:custGeom>
              <a:rect b="b" l="l" r="r" t="t"/>
              <a:pathLst>
                <a:path extrusionOk="0" h="6789" w="10261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7"/>
                    <a:pt x="740" y="1531"/>
                    <a:pt x="1047" y="1837"/>
                  </a:cubicBezTo>
                  <a:cubicBezTo>
                    <a:pt x="613" y="1862"/>
                    <a:pt x="230" y="2118"/>
                    <a:pt x="77" y="2500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4"/>
                    <a:pt x="332" y="3776"/>
                    <a:pt x="766" y="3955"/>
                  </a:cubicBezTo>
                  <a:cubicBezTo>
                    <a:pt x="894" y="4009"/>
                    <a:pt x="1030" y="4035"/>
                    <a:pt x="1166" y="4035"/>
                  </a:cubicBezTo>
                  <a:cubicBezTo>
                    <a:pt x="1543" y="4035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9"/>
                    <a:pt x="7146" y="5716"/>
                    <a:pt x="7172" y="5844"/>
                  </a:cubicBezTo>
                  <a:cubicBezTo>
                    <a:pt x="7223" y="6099"/>
                    <a:pt x="7351" y="6329"/>
                    <a:pt x="7555" y="6482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80"/>
                    <a:pt x="8576" y="6763"/>
                  </a:cubicBezTo>
                  <a:cubicBezTo>
                    <a:pt x="8703" y="6737"/>
                    <a:pt x="8856" y="6661"/>
                    <a:pt x="8958" y="6584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7"/>
                    <a:pt x="9341" y="6150"/>
                    <a:pt x="9367" y="6099"/>
                  </a:cubicBezTo>
                  <a:cubicBezTo>
                    <a:pt x="9494" y="5742"/>
                    <a:pt x="9443" y="5359"/>
                    <a:pt x="9214" y="5053"/>
                  </a:cubicBezTo>
                  <a:cubicBezTo>
                    <a:pt x="9188" y="5027"/>
                    <a:pt x="9163" y="4976"/>
                    <a:pt x="9112" y="4951"/>
                  </a:cubicBezTo>
                  <a:cubicBezTo>
                    <a:pt x="9163" y="4951"/>
                    <a:pt x="9214" y="4925"/>
                    <a:pt x="9265" y="4925"/>
                  </a:cubicBezTo>
                  <a:cubicBezTo>
                    <a:pt x="9622" y="4848"/>
                    <a:pt x="9928" y="4619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8"/>
                    <a:pt x="9418" y="2832"/>
                  </a:cubicBezTo>
                  <a:cubicBezTo>
                    <a:pt x="9274" y="2781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1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142759" y="3454744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4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79"/>
                    <a:pt x="1443" y="2779"/>
                  </a:cubicBezTo>
                  <a:cubicBezTo>
                    <a:pt x="715" y="2779"/>
                    <a:pt x="1" y="3470"/>
                    <a:pt x="327" y="4347"/>
                  </a:cubicBezTo>
                  <a:cubicBezTo>
                    <a:pt x="480" y="4755"/>
                    <a:pt x="863" y="5010"/>
                    <a:pt x="1297" y="5036"/>
                  </a:cubicBezTo>
                  <a:cubicBezTo>
                    <a:pt x="991" y="5316"/>
                    <a:pt x="889" y="5776"/>
                    <a:pt x="1042" y="6184"/>
                  </a:cubicBezTo>
                  <a:cubicBezTo>
                    <a:pt x="1234" y="6606"/>
                    <a:pt x="1642" y="6855"/>
                    <a:pt x="2082" y="6855"/>
                  </a:cubicBezTo>
                  <a:cubicBezTo>
                    <a:pt x="2228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8"/>
                    <a:pt x="9206" y="4038"/>
                  </a:cubicBezTo>
                  <a:cubicBezTo>
                    <a:pt x="9361" y="4038"/>
                    <a:pt x="9518" y="4006"/>
                    <a:pt x="9668" y="3938"/>
                  </a:cubicBezTo>
                  <a:cubicBezTo>
                    <a:pt x="10255" y="3734"/>
                    <a:pt x="10536" y="3070"/>
                    <a:pt x="10332" y="2509"/>
                  </a:cubicBezTo>
                  <a:cubicBezTo>
                    <a:pt x="10179" y="2101"/>
                    <a:pt x="9796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8362912" y="2664691"/>
              <a:ext cx="329586" cy="247495"/>
            </a:xfrm>
            <a:custGeom>
              <a:rect b="b" l="l" r="r" t="t"/>
              <a:pathLst>
                <a:path extrusionOk="0" h="7685" w="10234">
                  <a:moveTo>
                    <a:pt x="8131" y="0"/>
                  </a:moveTo>
                  <a:cubicBezTo>
                    <a:pt x="7422" y="0"/>
                    <a:pt x="6721" y="652"/>
                    <a:pt x="6993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35" y="5679"/>
                    <a:pt x="739" y="5832"/>
                    <a:pt x="995" y="5934"/>
                  </a:cubicBezTo>
                  <a:cubicBezTo>
                    <a:pt x="1122" y="5985"/>
                    <a:pt x="1275" y="5985"/>
                    <a:pt x="1429" y="5985"/>
                  </a:cubicBezTo>
                  <a:cubicBezTo>
                    <a:pt x="1378" y="6062"/>
                    <a:pt x="1327" y="6164"/>
                    <a:pt x="1301" y="6266"/>
                  </a:cubicBezTo>
                  <a:cubicBezTo>
                    <a:pt x="1250" y="6342"/>
                    <a:pt x="1224" y="6444"/>
                    <a:pt x="1224" y="6546"/>
                  </a:cubicBezTo>
                  <a:cubicBezTo>
                    <a:pt x="1199" y="6751"/>
                    <a:pt x="1250" y="6980"/>
                    <a:pt x="1352" y="7159"/>
                  </a:cubicBezTo>
                  <a:cubicBezTo>
                    <a:pt x="1429" y="7287"/>
                    <a:pt x="1531" y="7389"/>
                    <a:pt x="1658" y="7465"/>
                  </a:cubicBezTo>
                  <a:cubicBezTo>
                    <a:pt x="1841" y="7607"/>
                    <a:pt x="2056" y="7685"/>
                    <a:pt x="2278" y="7685"/>
                  </a:cubicBezTo>
                  <a:cubicBezTo>
                    <a:pt x="2335" y="7685"/>
                    <a:pt x="2392" y="7680"/>
                    <a:pt x="2449" y="7669"/>
                  </a:cubicBezTo>
                  <a:cubicBezTo>
                    <a:pt x="2603" y="7644"/>
                    <a:pt x="2756" y="7593"/>
                    <a:pt x="2883" y="7542"/>
                  </a:cubicBezTo>
                  <a:cubicBezTo>
                    <a:pt x="3368" y="7261"/>
                    <a:pt x="3598" y="6700"/>
                    <a:pt x="3445" y="6189"/>
                  </a:cubicBezTo>
                  <a:lnTo>
                    <a:pt x="8167" y="3535"/>
                  </a:lnTo>
                  <a:cubicBezTo>
                    <a:pt x="8388" y="3788"/>
                    <a:pt x="8706" y="3923"/>
                    <a:pt x="9026" y="3923"/>
                  </a:cubicBezTo>
                  <a:cubicBezTo>
                    <a:pt x="9223" y="3923"/>
                    <a:pt x="9421" y="3872"/>
                    <a:pt x="9596" y="3765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50"/>
                    <a:pt x="10234" y="2616"/>
                    <a:pt x="10030" y="2259"/>
                  </a:cubicBezTo>
                  <a:cubicBezTo>
                    <a:pt x="9902" y="2029"/>
                    <a:pt x="9698" y="1850"/>
                    <a:pt x="9468" y="1774"/>
                  </a:cubicBezTo>
                  <a:cubicBezTo>
                    <a:pt x="9356" y="1736"/>
                    <a:pt x="9244" y="1713"/>
                    <a:pt x="9122" y="1713"/>
                  </a:cubicBezTo>
                  <a:cubicBezTo>
                    <a:pt x="9077" y="1713"/>
                    <a:pt x="9031" y="1716"/>
                    <a:pt x="8983" y="1723"/>
                  </a:cubicBezTo>
                  <a:cubicBezTo>
                    <a:pt x="9238" y="1391"/>
                    <a:pt x="9290" y="932"/>
                    <a:pt x="9085" y="549"/>
                  </a:cubicBezTo>
                  <a:cubicBezTo>
                    <a:pt x="8846" y="165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703351" y="4536929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8627927" y="500680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8208360" y="4575156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8847018" y="4221094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8369450" y="42058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860700" y="-125"/>
            <a:ext cx="528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11300" y="2304792"/>
            <a:ext cx="24327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4175" y="2997575"/>
            <a:ext cx="24327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and Credits">
  <p:cSld name="CUSTOM_1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/>
          <p:nvPr/>
        </p:nvSpPr>
        <p:spPr>
          <a:xfrm>
            <a:off x="2814500" y="710550"/>
            <a:ext cx="3515013" cy="1201255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type="title"/>
          </p:nvPr>
        </p:nvSpPr>
        <p:spPr>
          <a:xfrm>
            <a:off x="3104924" y="917950"/>
            <a:ext cx="293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3072000" y="1949700"/>
            <a:ext cx="30000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0" name="Google Shape;270;p21"/>
          <p:cNvSpPr txBox="1"/>
          <p:nvPr/>
        </p:nvSpPr>
        <p:spPr>
          <a:xfrm>
            <a:off x="3049650" y="3644100"/>
            <a:ext cx="3044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/>
              </a:rPr>
              <a:t>Freepik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1" name="Google Shape;271;p21"/>
          <p:cNvSpPr/>
          <p:nvPr/>
        </p:nvSpPr>
        <p:spPr>
          <a:xfrm rot="9899801">
            <a:off x="7359741" y="624457"/>
            <a:ext cx="1268862" cy="835052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 rot="-7200198">
            <a:off x="515396" y="630898"/>
            <a:ext cx="1268854" cy="835058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 rot="-900199">
            <a:off x="515397" y="3692513"/>
            <a:ext cx="1268862" cy="835052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 rot="3599802">
            <a:off x="7379086" y="3679609"/>
            <a:ext cx="1268854" cy="835058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 rot="-9506809">
            <a:off x="408730" y="2154227"/>
            <a:ext cx="1268855" cy="835051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 rot="-9506809">
            <a:off x="7466430" y="2154227"/>
            <a:ext cx="1268855" cy="835051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CUSTOM_13">
    <p:bg>
      <p:bgPr>
        <a:solidFill>
          <a:schemeClr val="accent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79" name="Google Shape;279;p22"/>
          <p:cNvSpPr txBox="1"/>
          <p:nvPr>
            <p:ph idx="1" type="subTitle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f section + description 1">
  <p:cSld name="CUSTOM_28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2" name="Google Shape;282;p23"/>
          <p:cNvSpPr txBox="1"/>
          <p:nvPr>
            <p:ph idx="1" type="subTitle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3" name="Google Shape;283;p23"/>
          <p:cNvSpPr/>
          <p:nvPr/>
        </p:nvSpPr>
        <p:spPr>
          <a:xfrm flipH="1" rot="-10680086">
            <a:off x="-4039574" y="3952544"/>
            <a:ext cx="17944001" cy="2456911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lumn of text 1">
  <p:cSld name="CUSTOM_16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/>
        </p:nvSpPr>
        <p:spPr>
          <a:xfrm rot="-10799870">
            <a:off x="-4036147" y="4844789"/>
            <a:ext cx="17943976" cy="1091690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 txBox="1"/>
          <p:nvPr>
            <p:ph type="title"/>
          </p:nvPr>
        </p:nvSpPr>
        <p:spPr>
          <a:xfrm>
            <a:off x="4886025" y="519177"/>
            <a:ext cx="36591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4886025" y="1972000"/>
            <a:ext cx="3659100" cy="23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 1">
  <p:cSld name="CUSTOM_19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599025" y="431572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1" type="body"/>
          </p:nvPr>
        </p:nvSpPr>
        <p:spPr>
          <a:xfrm>
            <a:off x="1209900" y="1938799"/>
            <a:ext cx="3362100" cy="26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0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25"/>
          <p:cNvSpPr txBox="1"/>
          <p:nvPr>
            <p:ph idx="2" type="body"/>
          </p:nvPr>
        </p:nvSpPr>
        <p:spPr>
          <a:xfrm>
            <a:off x="4568625" y="1938800"/>
            <a:ext cx="3362100" cy="26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21">
    <p:bg>
      <p:bgPr>
        <a:solidFill>
          <a:schemeClr val="lt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rect b="b" l="l" r="r" t="t"/>
            <a:pathLst>
              <a:path extrusionOk="0" h="5189" w="653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rect b="b" l="l" r="r" t="t"/>
            <a:pathLst>
              <a:path extrusionOk="0" h="9147" w="9515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rect b="b" l="l" r="r" t="t"/>
            <a:pathLst>
              <a:path extrusionOk="0" h="10124" w="7811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rect b="b" l="l" r="r" t="t"/>
            <a:pathLst>
              <a:path extrusionOk="0" h="6788" w="10261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rect b="b" l="l" r="r" t="t"/>
            <a:pathLst>
              <a:path extrusionOk="0" h="6856" w="10537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rect b="b" l="l" r="r" t="t"/>
            <a:pathLst>
              <a:path extrusionOk="0" h="7701" w="10031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CUSTOM_21_1">
    <p:bg>
      <p:bgPr>
        <a:solidFill>
          <a:schemeClr val="lt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rect b="b" l="l" r="r" t="t"/>
            <a:pathLst>
              <a:path extrusionOk="0" h="9147" w="9515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rect b="b" l="l" r="r" t="t"/>
            <a:pathLst>
              <a:path extrusionOk="0" h="6788" w="10261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rect b="b" l="l" r="r" t="t"/>
            <a:pathLst>
              <a:path extrusionOk="0" h="6856" w="10537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rect b="b" l="l" r="r" t="t"/>
            <a:pathLst>
              <a:path extrusionOk="0" h="7701" w="10031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CUSTOM_30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rect b="b" l="l" r="r" t="t"/>
            <a:pathLst>
              <a:path extrusionOk="0" h="9172" w="9189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rect b="b" l="l" r="r" t="t"/>
            <a:pathLst>
              <a:path extrusionOk="0" h="10133" w="7812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rect b="b" l="l" r="r" t="t"/>
            <a:pathLst>
              <a:path extrusionOk="0" h="6838" w="10414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rect b="b" l="l" r="r" t="t"/>
            <a:pathLst>
              <a:path extrusionOk="0" h="5889" w="10414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rect b="b" l="l" r="r" t="t"/>
            <a:pathLst>
              <a:path extrusionOk="0" h="10134" w="7812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rect b="b" l="l" r="r" t="t"/>
            <a:pathLst>
              <a:path extrusionOk="0" h="9172" w="9189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rect b="b" l="l" r="r" t="t"/>
            <a:pathLst>
              <a:path extrusionOk="0" h="6824" w="10487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rect b="b" l="l" r="r" t="t"/>
            <a:pathLst>
              <a:path extrusionOk="0" h="9148" w="9189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rect b="b" l="l" r="r" t="t"/>
            <a:pathLst>
              <a:path extrusionOk="0" h="10134" w="7812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rect b="b" l="l" r="r" t="t"/>
            <a:pathLst>
              <a:path extrusionOk="0" h="9156" w="9189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rect b="b" l="l" r="r" t="t"/>
            <a:pathLst>
              <a:path extrusionOk="0" h="5922" w="2681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rect b="b" l="l" r="r" t="t"/>
            <a:pathLst>
              <a:path extrusionOk="0" h="4193" w="3982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rect b="b" l="l" r="r" t="t"/>
            <a:pathLst>
              <a:path extrusionOk="0" h="6824" w="10486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rect b="b" l="l" r="r" t="t"/>
            <a:pathLst>
              <a:path extrusionOk="0" h="9156" w="951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rect b="b" l="l" r="r" t="t"/>
            <a:pathLst>
              <a:path extrusionOk="0" h="10134" w="7812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rect b="b" l="l" r="r" t="t"/>
            <a:pathLst>
              <a:path extrusionOk="0" h="6801" w="10414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rect b="b" l="l" r="r" t="t"/>
            <a:pathLst>
              <a:path extrusionOk="0" h="4194" w="3982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rect b="b" l="l" r="r" t="t"/>
            <a:pathLst>
              <a:path extrusionOk="0" h="4194" w="3982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rect b="b" l="l" r="r" t="t"/>
            <a:pathLst>
              <a:path extrusionOk="0" h="5889" w="10414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3">
  <p:cSld name="CUSTOM_24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/>
          <p:nvPr/>
        </p:nvSpPr>
        <p:spPr>
          <a:xfrm flipH="1" rot="-9900003">
            <a:off x="6507653" y="1865612"/>
            <a:ext cx="1816298" cy="66746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 rot="10800000">
            <a:off x="3601190" y="1865625"/>
            <a:ext cx="1816315" cy="66745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 rot="-899997">
            <a:off x="989879" y="1839978"/>
            <a:ext cx="1816298" cy="66746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 txBox="1"/>
          <p:nvPr>
            <p:ph idx="1" type="subTitle"/>
          </p:nvPr>
        </p:nvSpPr>
        <p:spPr>
          <a:xfrm>
            <a:off x="6176600" y="3342875"/>
            <a:ext cx="22563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/>
        </p:txBody>
      </p:sp>
      <p:sp>
        <p:nvSpPr>
          <p:cNvPr id="329" name="Google Shape;329;p29"/>
          <p:cNvSpPr txBox="1"/>
          <p:nvPr>
            <p:ph hasCustomPrompt="1" type="title"/>
          </p:nvPr>
        </p:nvSpPr>
        <p:spPr>
          <a:xfrm>
            <a:off x="1064550" y="2038351"/>
            <a:ext cx="15498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29"/>
          <p:cNvSpPr txBox="1"/>
          <p:nvPr>
            <p:ph hasCustomPrompt="1" idx="2" type="title"/>
          </p:nvPr>
        </p:nvSpPr>
        <p:spPr>
          <a:xfrm>
            <a:off x="3797207" y="2048646"/>
            <a:ext cx="15498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29"/>
          <p:cNvSpPr txBox="1"/>
          <p:nvPr>
            <p:ph hasCustomPrompt="1" idx="3" type="title"/>
          </p:nvPr>
        </p:nvSpPr>
        <p:spPr>
          <a:xfrm>
            <a:off x="6529848" y="2048646"/>
            <a:ext cx="15498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29"/>
          <p:cNvSpPr txBox="1"/>
          <p:nvPr>
            <p:ph idx="4" type="subTitle"/>
          </p:nvPr>
        </p:nvSpPr>
        <p:spPr>
          <a:xfrm>
            <a:off x="711300" y="2994703"/>
            <a:ext cx="22563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33" name="Google Shape;333;p29"/>
          <p:cNvSpPr txBox="1"/>
          <p:nvPr>
            <p:ph idx="5" type="subTitle"/>
          </p:nvPr>
        </p:nvSpPr>
        <p:spPr>
          <a:xfrm>
            <a:off x="3383700" y="2994703"/>
            <a:ext cx="22563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34" name="Google Shape;334;p29"/>
          <p:cNvSpPr txBox="1"/>
          <p:nvPr>
            <p:ph idx="6" type="subTitle"/>
          </p:nvPr>
        </p:nvSpPr>
        <p:spPr>
          <a:xfrm>
            <a:off x="711300" y="3342876"/>
            <a:ext cx="22563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/>
        </p:txBody>
      </p:sp>
      <p:sp>
        <p:nvSpPr>
          <p:cNvPr id="335" name="Google Shape;335;p29"/>
          <p:cNvSpPr txBox="1"/>
          <p:nvPr>
            <p:ph idx="7" type="subTitle"/>
          </p:nvPr>
        </p:nvSpPr>
        <p:spPr>
          <a:xfrm>
            <a:off x="3383700" y="3342876"/>
            <a:ext cx="22563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/>
        </p:txBody>
      </p:sp>
      <p:sp>
        <p:nvSpPr>
          <p:cNvPr id="336" name="Google Shape;336;p29"/>
          <p:cNvSpPr txBox="1"/>
          <p:nvPr>
            <p:ph idx="8" type="subTitle"/>
          </p:nvPr>
        </p:nvSpPr>
        <p:spPr>
          <a:xfrm>
            <a:off x="6176601" y="2994703"/>
            <a:ext cx="22563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37" name="Google Shape;337;p29"/>
          <p:cNvSpPr txBox="1"/>
          <p:nvPr>
            <p:ph idx="9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ody 1">
  <p:cSld name="CUSTOM_25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0" name="Google Shape;340;p30"/>
          <p:cNvSpPr txBox="1"/>
          <p:nvPr>
            <p:ph idx="1" type="subTitle"/>
          </p:nvPr>
        </p:nvSpPr>
        <p:spPr>
          <a:xfrm>
            <a:off x="2525425" y="1206800"/>
            <a:ext cx="40932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0" name="Google Shape;20;p4"/>
          <p:cNvGrpSpPr/>
          <p:nvPr/>
        </p:nvGrpSpPr>
        <p:grpSpPr>
          <a:xfrm>
            <a:off x="7017459" y="3274417"/>
            <a:ext cx="2167389" cy="2063190"/>
            <a:chOff x="7017459" y="3298536"/>
            <a:chExt cx="2167389" cy="2063190"/>
          </a:xfrm>
        </p:grpSpPr>
        <p:sp>
          <p:nvSpPr>
            <p:cNvPr id="21" name="Google Shape;21;p4"/>
            <p:cNvSpPr/>
            <p:nvPr/>
          </p:nvSpPr>
          <p:spPr>
            <a:xfrm>
              <a:off x="9007763" y="37396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962274" y="3298536"/>
              <a:ext cx="209494" cy="167112"/>
            </a:xfrm>
            <a:custGeom>
              <a:rect b="b" l="l" r="r" t="t"/>
              <a:pathLst>
                <a:path extrusionOk="0" h="5189" w="6505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2700000">
              <a:off x="8627926" y="3465662"/>
              <a:ext cx="251555" cy="326013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2709" y="3866141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968110" y="4153192"/>
              <a:ext cx="335383" cy="220250"/>
            </a:xfrm>
            <a:custGeom>
              <a:rect b="b" l="l" r="r" t="t"/>
              <a:pathLst>
                <a:path extrusionOk="0" h="6839" w="10414">
                  <a:moveTo>
                    <a:pt x="8468" y="1"/>
                  </a:moveTo>
                  <a:cubicBezTo>
                    <a:pt x="7821" y="1"/>
                    <a:pt x="7175" y="527"/>
                    <a:pt x="7300" y="1343"/>
                  </a:cubicBezTo>
                  <a:lnTo>
                    <a:pt x="2272" y="3334"/>
                  </a:lnTo>
                  <a:cubicBezTo>
                    <a:pt x="2051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4" y="2900"/>
                  </a:cubicBezTo>
                  <a:cubicBezTo>
                    <a:pt x="307" y="3104"/>
                    <a:pt x="1" y="3768"/>
                    <a:pt x="230" y="4329"/>
                  </a:cubicBezTo>
                  <a:cubicBezTo>
                    <a:pt x="384" y="4738"/>
                    <a:pt x="741" y="4993"/>
                    <a:pt x="1175" y="5019"/>
                  </a:cubicBezTo>
                  <a:cubicBezTo>
                    <a:pt x="868" y="5325"/>
                    <a:pt x="792" y="5759"/>
                    <a:pt x="945" y="6167"/>
                  </a:cubicBezTo>
                  <a:cubicBezTo>
                    <a:pt x="1118" y="6589"/>
                    <a:pt x="1536" y="6838"/>
                    <a:pt x="1971" y="6838"/>
                  </a:cubicBezTo>
                  <a:cubicBezTo>
                    <a:pt x="2115" y="6838"/>
                    <a:pt x="2260" y="6811"/>
                    <a:pt x="2400" y="6754"/>
                  </a:cubicBezTo>
                  <a:cubicBezTo>
                    <a:pt x="2910" y="6550"/>
                    <a:pt x="3217" y="6039"/>
                    <a:pt x="3114" y="5503"/>
                  </a:cubicBezTo>
                  <a:lnTo>
                    <a:pt x="8168" y="3513"/>
                  </a:lnTo>
                  <a:cubicBezTo>
                    <a:pt x="8367" y="3838"/>
                    <a:pt x="8719" y="4010"/>
                    <a:pt x="9089" y="4010"/>
                  </a:cubicBezTo>
                  <a:cubicBezTo>
                    <a:pt x="9242" y="4010"/>
                    <a:pt x="9397" y="3981"/>
                    <a:pt x="9546" y="3921"/>
                  </a:cubicBezTo>
                  <a:cubicBezTo>
                    <a:pt x="10108" y="3717"/>
                    <a:pt x="10414" y="3079"/>
                    <a:pt x="10210" y="2492"/>
                  </a:cubicBezTo>
                  <a:cubicBezTo>
                    <a:pt x="10057" y="2109"/>
                    <a:pt x="9674" y="1828"/>
                    <a:pt x="9240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9" y="208"/>
                    <a:pt x="8873" y="1"/>
                    <a:pt x="8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7526022" y="4453859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42765" y="4576343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909495" y="4614559"/>
              <a:ext cx="251521" cy="326011"/>
            </a:xfrm>
            <a:custGeom>
              <a:rect b="b" l="l" r="r" t="t"/>
              <a:pathLst>
                <a:path extrusionOk="0" h="10123" w="781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956" y="696"/>
                    <a:pt x="2430" y="1106"/>
                    <a:pt x="1894" y="1106"/>
                  </a:cubicBezTo>
                  <a:cubicBezTo>
                    <a:pt x="1633" y="1106"/>
                    <a:pt x="1370" y="1009"/>
                    <a:pt x="1161" y="792"/>
                  </a:cubicBezTo>
                  <a:lnTo>
                    <a:pt x="1161" y="792"/>
                  </a:ln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7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4853" y="9425"/>
                    <a:pt x="5361" y="9022"/>
                    <a:pt x="5893" y="9022"/>
                  </a:cubicBezTo>
                  <a:cubicBezTo>
                    <a:pt x="6158" y="9022"/>
                    <a:pt x="6428" y="9122"/>
                    <a:pt x="6649" y="9342"/>
                  </a:cubicBezTo>
                  <a:cubicBezTo>
                    <a:pt x="7810" y="8810"/>
                    <a:pt x="7366" y="7131"/>
                    <a:pt x="6186" y="7131"/>
                  </a:cubicBezTo>
                  <a:cubicBezTo>
                    <a:pt x="6121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27927" y="500680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247774" y="4614570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847018" y="4221094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08863" y="42820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021552">
              <a:off x="7086764" y="4993299"/>
              <a:ext cx="251549" cy="326038"/>
            </a:xfrm>
            <a:custGeom>
              <a:rect b="b" l="l" r="r" t="t"/>
              <a:pathLst>
                <a:path extrusionOk="0" h="10124" w="7811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7476747" y="4862764"/>
            <a:ext cx="296737" cy="295191"/>
          </a:xfrm>
          <a:custGeom>
            <a:rect b="b" l="l" r="r" t="t"/>
            <a:pathLst>
              <a:path extrusionOk="0" h="9166" w="9214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4"/>
                </a:cubicBezTo>
                <a:lnTo>
                  <a:pt x="1889" y="5719"/>
                </a:lnTo>
                <a:cubicBezTo>
                  <a:pt x="1706" y="5607"/>
                  <a:pt x="1498" y="5552"/>
                  <a:pt x="1292" y="5552"/>
                </a:cubicBezTo>
                <a:cubicBezTo>
                  <a:pt x="982" y="5552"/>
                  <a:pt x="674" y="5677"/>
                  <a:pt x="459" y="5923"/>
                </a:cubicBezTo>
                <a:cubicBezTo>
                  <a:pt x="0" y="6357"/>
                  <a:pt x="0" y="7071"/>
                  <a:pt x="459" y="7505"/>
                </a:cubicBezTo>
                <a:cubicBezTo>
                  <a:pt x="596" y="7447"/>
                  <a:pt x="733" y="7421"/>
                  <a:pt x="867" y="7421"/>
                </a:cubicBezTo>
                <a:cubicBezTo>
                  <a:pt x="1559" y="7421"/>
                  <a:pt x="2141" y="8130"/>
                  <a:pt x="1863" y="8858"/>
                </a:cubicBezTo>
                <a:cubicBezTo>
                  <a:pt x="2080" y="9063"/>
                  <a:pt x="2354" y="9165"/>
                  <a:pt x="2626" y="9165"/>
                </a:cubicBezTo>
                <a:cubicBezTo>
                  <a:pt x="2929" y="9165"/>
                  <a:pt x="3230" y="9037"/>
                  <a:pt x="3446" y="8781"/>
                </a:cubicBezTo>
                <a:cubicBezTo>
                  <a:pt x="3828" y="8398"/>
                  <a:pt x="3905" y="7811"/>
                  <a:pt x="3599" y="7352"/>
                </a:cubicBezTo>
                <a:lnTo>
                  <a:pt x="7325" y="3447"/>
                </a:lnTo>
                <a:cubicBezTo>
                  <a:pt x="7508" y="3559"/>
                  <a:pt x="7716" y="3614"/>
                  <a:pt x="7921" y="3614"/>
                </a:cubicBezTo>
                <a:cubicBezTo>
                  <a:pt x="8232" y="3614"/>
                  <a:pt x="8539" y="3489"/>
                  <a:pt x="8754" y="3243"/>
                </a:cubicBezTo>
                <a:cubicBezTo>
                  <a:pt x="9214" y="2809"/>
                  <a:pt x="9214" y="2094"/>
                  <a:pt x="8754" y="1661"/>
                </a:cubicBezTo>
                <a:cubicBezTo>
                  <a:pt x="8550" y="1456"/>
                  <a:pt x="8289" y="1354"/>
                  <a:pt x="8017" y="1354"/>
                </a:cubicBezTo>
                <a:cubicBezTo>
                  <a:pt x="7881" y="1354"/>
                  <a:pt x="7742" y="1380"/>
                  <a:pt x="7606" y="1431"/>
                </a:cubicBezTo>
                <a:cubicBezTo>
                  <a:pt x="7759" y="1048"/>
                  <a:pt x="7657" y="589"/>
                  <a:pt x="7351" y="308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ly Title 1">
  <p:cSld name="CUSTOM_3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ercentages">
  <p:cSld name="CUSTOM_27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hasCustomPrompt="1" type="title"/>
          </p:nvPr>
        </p:nvSpPr>
        <p:spPr>
          <a:xfrm>
            <a:off x="2133600" y="3614578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32"/>
          <p:cNvSpPr txBox="1"/>
          <p:nvPr>
            <p:ph idx="1" type="subTitle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6" name="Google Shape;346;p32"/>
          <p:cNvSpPr txBox="1"/>
          <p:nvPr>
            <p:ph hasCustomPrompt="1" idx="2" type="title"/>
          </p:nvPr>
        </p:nvSpPr>
        <p:spPr>
          <a:xfrm>
            <a:off x="2133600" y="2654282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2"/>
          <p:cNvSpPr txBox="1"/>
          <p:nvPr>
            <p:ph idx="3" type="subTitle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8" name="Google Shape;348;p32"/>
          <p:cNvSpPr txBox="1"/>
          <p:nvPr>
            <p:ph hasCustomPrompt="1" idx="4" type="title"/>
          </p:nvPr>
        </p:nvSpPr>
        <p:spPr>
          <a:xfrm>
            <a:off x="2133600" y="1576375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2"/>
          <p:cNvSpPr txBox="1"/>
          <p:nvPr>
            <p:ph idx="5" type="subTitle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0" name="Google Shape;350;p32"/>
          <p:cNvSpPr txBox="1"/>
          <p:nvPr>
            <p:ph idx="6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51" name="Google Shape;351;p32"/>
          <p:cNvGrpSpPr/>
          <p:nvPr/>
        </p:nvGrpSpPr>
        <p:grpSpPr>
          <a:xfrm>
            <a:off x="7793374" y="3707376"/>
            <a:ext cx="1378551" cy="1529609"/>
            <a:chOff x="7806297" y="3739684"/>
            <a:chExt cx="1378551" cy="1529609"/>
          </a:xfrm>
        </p:grpSpPr>
        <p:sp>
          <p:nvSpPr>
            <p:cNvPr id="352" name="Google Shape;352;p32"/>
            <p:cNvSpPr/>
            <p:nvPr/>
          </p:nvSpPr>
          <p:spPr>
            <a:xfrm>
              <a:off x="9007763" y="37396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8768615" y="4521093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8647302" y="494325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8247774" y="4614570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8854393" y="4111369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8408863" y="42820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806297" y="4815684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 rot="10800000">
            <a:off x="-31728" y="-52953"/>
            <a:ext cx="1378551" cy="1529609"/>
            <a:chOff x="7806297" y="3739684"/>
            <a:chExt cx="1378551" cy="1529609"/>
          </a:xfrm>
        </p:grpSpPr>
        <p:sp>
          <p:nvSpPr>
            <p:cNvPr id="362" name="Google Shape;362;p32"/>
            <p:cNvSpPr/>
            <p:nvPr/>
          </p:nvSpPr>
          <p:spPr>
            <a:xfrm>
              <a:off x="9007763" y="37396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8768615" y="4521093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8647302" y="494325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247774" y="4614570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854393" y="4111369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408863" y="42820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806297" y="4815684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6 Columns 1">
  <p:cSld name="CUSTOM_3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3" name="Google Shape;373;p33"/>
          <p:cNvSpPr txBox="1"/>
          <p:nvPr>
            <p:ph idx="1" type="subTitle"/>
          </p:nvPr>
        </p:nvSpPr>
        <p:spPr>
          <a:xfrm>
            <a:off x="2526363" y="1987251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4" name="Google Shape;374;p33"/>
          <p:cNvSpPr txBox="1"/>
          <p:nvPr>
            <p:ph idx="2" type="subTitle"/>
          </p:nvPr>
        </p:nvSpPr>
        <p:spPr>
          <a:xfrm>
            <a:off x="4512263" y="1987251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5" name="Google Shape;375;p33"/>
          <p:cNvSpPr txBox="1"/>
          <p:nvPr>
            <p:ph idx="3" type="subTitle"/>
          </p:nvPr>
        </p:nvSpPr>
        <p:spPr>
          <a:xfrm>
            <a:off x="6504213" y="1987251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6" name="Google Shape;376;p33"/>
          <p:cNvSpPr txBox="1"/>
          <p:nvPr>
            <p:ph idx="4" type="subTitle"/>
          </p:nvPr>
        </p:nvSpPr>
        <p:spPr>
          <a:xfrm>
            <a:off x="1561238" y="3530302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7" name="Google Shape;377;p33"/>
          <p:cNvSpPr txBox="1"/>
          <p:nvPr>
            <p:ph idx="5" type="subTitle"/>
          </p:nvPr>
        </p:nvSpPr>
        <p:spPr>
          <a:xfrm>
            <a:off x="3547138" y="3530302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8" name="Google Shape;378;p33"/>
          <p:cNvSpPr txBox="1"/>
          <p:nvPr>
            <p:ph idx="6" type="subTitle"/>
          </p:nvPr>
        </p:nvSpPr>
        <p:spPr>
          <a:xfrm>
            <a:off x="5539088" y="3530302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title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3" type="title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4" type="subTitle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599025" y="434275"/>
            <a:ext cx="397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599025" y="1293925"/>
            <a:ext cx="39729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7"/>
          <p:cNvSpPr/>
          <p:nvPr/>
        </p:nvSpPr>
        <p:spPr>
          <a:xfrm flipH="1">
            <a:off x="-114300" y="4591050"/>
            <a:ext cx="9372600" cy="11049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721550" y="410029"/>
            <a:ext cx="7701000" cy="8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l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59" name="Google Shape;59;p10"/>
          <p:cNvCxnSpPr/>
          <p:nvPr/>
        </p:nvCxnSpPr>
        <p:spPr>
          <a:xfrm rot="10800000">
            <a:off x="953037" y="-547016"/>
            <a:ext cx="0" cy="3627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0"/>
          <p:cNvSpPr/>
          <p:nvPr/>
        </p:nvSpPr>
        <p:spPr>
          <a:xfrm rot="6704218">
            <a:off x="341506" y="2170414"/>
            <a:ext cx="1219619" cy="802680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10"/>
          <p:cNvCxnSpPr/>
          <p:nvPr/>
        </p:nvCxnSpPr>
        <p:spPr>
          <a:xfrm rot="10800000">
            <a:off x="8194362" y="-547016"/>
            <a:ext cx="0" cy="3627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0"/>
          <p:cNvSpPr/>
          <p:nvPr/>
        </p:nvSpPr>
        <p:spPr>
          <a:xfrm rot="6704218">
            <a:off x="7582831" y="2170414"/>
            <a:ext cx="1219619" cy="802680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b="1" sz="3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 Regular"/>
              <a:buChar char="●"/>
              <a:defRPr>
                <a:solidFill>
                  <a:schemeClr val="accent6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 Regular"/>
              <a:buChar char="○"/>
              <a:defRPr>
                <a:solidFill>
                  <a:schemeClr val="accent6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 Regular"/>
              <a:buChar char="■"/>
              <a:defRPr>
                <a:solidFill>
                  <a:schemeClr val="accent6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 Regular"/>
              <a:buChar char="●"/>
              <a:defRPr>
                <a:solidFill>
                  <a:schemeClr val="accent6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 Regular"/>
              <a:buChar char="○"/>
              <a:defRPr>
                <a:solidFill>
                  <a:schemeClr val="accent6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 Regular"/>
              <a:buChar char="■"/>
              <a:defRPr>
                <a:solidFill>
                  <a:schemeClr val="accent6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 Regular"/>
              <a:buChar char="●"/>
              <a:defRPr>
                <a:solidFill>
                  <a:schemeClr val="accent6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 Regular"/>
              <a:buChar char="○"/>
              <a:defRPr>
                <a:solidFill>
                  <a:schemeClr val="accent6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 Regular"/>
              <a:buChar char="■"/>
              <a:defRPr>
                <a:solidFill>
                  <a:schemeClr val="accent6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a-spa.fr/adopter-animaux" TargetMode="External"/><Relationship Id="rId4" Type="http://schemas.openxmlformats.org/officeDocument/2006/relationships/hyperlink" Target="https://www.30millionsdamis.fr/" TargetMode="External"/><Relationship Id="rId5" Type="http://schemas.openxmlformats.org/officeDocument/2006/relationships/hyperlink" Target="https://www.uncompagnon.fr/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idx="1" type="subTitle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Love, animals and more</a:t>
            </a:r>
            <a:endParaRPr/>
          </a:p>
        </p:txBody>
      </p:sp>
      <p:sp>
        <p:nvSpPr>
          <p:cNvPr id="384" name="Google Shape;384;p34"/>
          <p:cNvSpPr txBox="1"/>
          <p:nvPr>
            <p:ph type="title"/>
          </p:nvPr>
        </p:nvSpPr>
        <p:spPr>
          <a:xfrm>
            <a:off x="5610450" y="1429150"/>
            <a:ext cx="30564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Project 3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Get a pet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85" name="Google Shape;385;p34"/>
          <p:cNvPicPr preferRelativeResize="0"/>
          <p:nvPr/>
        </p:nvPicPr>
        <p:blipFill rotWithShape="1">
          <a:blip r:embed="rId3">
            <a:alphaModFix/>
          </a:blip>
          <a:srcRect b="0" l="0" r="42119" t="0"/>
          <a:stretch/>
        </p:blipFill>
        <p:spPr>
          <a:xfrm>
            <a:off x="-4700" y="0"/>
            <a:ext cx="5292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4"/>
          <p:cNvSpPr/>
          <p:nvPr/>
        </p:nvSpPr>
        <p:spPr>
          <a:xfrm rot="5400128">
            <a:off x="2678680" y="2139595"/>
            <a:ext cx="5487639" cy="870398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1050" y="848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/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Get a Pet</a:t>
            </a:r>
            <a:endParaRPr/>
          </a:p>
        </p:txBody>
      </p:sp>
      <p:sp>
        <p:nvSpPr>
          <p:cNvPr id="393" name="Google Shape;393;p35"/>
          <p:cNvSpPr txBox="1"/>
          <p:nvPr>
            <p:ph idx="1" type="body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Create a database by web scraping the 3 main websites looking for adopting a pet (cat or dog) for free: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/>
              <a:t>La SPA</a:t>
            </a:r>
            <a:r>
              <a:rPr lang="en" sz="1800"/>
              <a:t> :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https://www.la-spa.fr/adopter-animaux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30 millions d</a:t>
            </a:r>
            <a:r>
              <a:rPr b="1" lang="en" sz="1800"/>
              <a:t>’amis :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https://www.30millionsdamis.fr/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Uncompagnon.fr</a:t>
            </a:r>
            <a:r>
              <a:rPr lang="en" sz="1800"/>
              <a:t> :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https://www.uncompagnon.fr/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4" name="Google Shape;39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1050" y="848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400" name="Google Shape;400;p36"/>
          <p:cNvSpPr txBox="1"/>
          <p:nvPr>
            <p:ph idx="1" type="body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 sites selection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 </a:t>
            </a:r>
            <a:r>
              <a:rPr lang="en" sz="2400"/>
              <a:t>scraping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cleanings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aggregation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Filtering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Output and visualization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Pipeline and tool finalisation</a:t>
            </a:r>
            <a:endParaRPr sz="2400"/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50" y="848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"/>
          <p:cNvSpPr txBox="1"/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 to get the data</a:t>
            </a:r>
            <a:endParaRPr/>
          </a:p>
        </p:txBody>
      </p:sp>
      <p:sp>
        <p:nvSpPr>
          <p:cNvPr id="407" name="Google Shape;407;p37"/>
          <p:cNvSpPr txBox="1"/>
          <p:nvPr>
            <p:ph idx="1" type="body"/>
          </p:nvPr>
        </p:nvSpPr>
        <p:spPr>
          <a:xfrm>
            <a:off x="599025" y="1591875"/>
            <a:ext cx="7946100" cy="25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b="1" lang="en" sz="1400"/>
              <a:t>Web scrap all the links to every animals from the research page of the website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a list a of links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handling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Error handling for scraping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b="1" lang="en" sz="1400"/>
              <a:t>Webscrap the list of links a get the information from each pet using CSS access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b="1" lang="en" sz="1400"/>
              <a:t>Create dictionary and dataframe for each and then append them into a big Database for one website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b="1" lang="en" sz="1400"/>
              <a:t>Merge the databases (3 in one)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Data Cleaning (nan)</a:t>
            </a:r>
            <a:endParaRPr sz="140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</a:pPr>
            <a:r>
              <a:rPr b="1" lang="en" sz="1400"/>
              <a:t>Develop the code to process requests (in the futur)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50" y="848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75" y="361449"/>
            <a:ext cx="7236226" cy="37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1050" y="848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00" y="880850"/>
            <a:ext cx="3840201" cy="32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225" y="930325"/>
            <a:ext cx="2654325" cy="33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1050" y="848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</a:t>
            </a:r>
            <a:endParaRPr/>
          </a:p>
        </p:txBody>
      </p:sp>
      <p:sp>
        <p:nvSpPr>
          <p:cNvPr id="427" name="Google Shape;427;p40"/>
          <p:cNvSpPr txBox="1"/>
          <p:nvPr>
            <p:ph idx="1" type="body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Skills to use CSS selector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Stability of the websites ; error 502 Bad getaway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Get lock by the administrator after to many </a:t>
            </a:r>
            <a:r>
              <a:rPr lang="en" sz="1800"/>
              <a:t>attempts</a:t>
            </a:r>
            <a:r>
              <a:rPr lang="en" sz="1800"/>
              <a:t> (not human being)</a:t>
            </a:r>
            <a:endParaRPr sz="1800"/>
          </a:p>
        </p:txBody>
      </p:sp>
      <p:pic>
        <p:nvPicPr>
          <p:cNvPr id="428" name="Google Shape;4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50" y="3169001"/>
            <a:ext cx="819791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1050" y="848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/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35" name="Google Shape;435;p41"/>
          <p:cNvSpPr txBox="1"/>
          <p:nvPr>
            <p:ph idx="4" type="subTitle"/>
          </p:nvPr>
        </p:nvSpPr>
        <p:spPr>
          <a:xfrm>
            <a:off x="4148663" y="3713100"/>
            <a:ext cx="8499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436" name="Google Shape;436;p41"/>
          <p:cNvSpPr txBox="1"/>
          <p:nvPr>
            <p:ph idx="8" type="subTitle"/>
          </p:nvPr>
        </p:nvSpPr>
        <p:spPr>
          <a:xfrm>
            <a:off x="5710813" y="3713100"/>
            <a:ext cx="1766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Spider</a:t>
            </a:r>
            <a:endParaRPr/>
          </a:p>
        </p:txBody>
      </p:sp>
      <p:sp>
        <p:nvSpPr>
          <p:cNvPr id="437" name="Google Shape;437;p41"/>
          <p:cNvSpPr txBox="1"/>
          <p:nvPr>
            <p:ph idx="3" type="subTitle"/>
          </p:nvPr>
        </p:nvSpPr>
        <p:spPr>
          <a:xfrm>
            <a:off x="1666488" y="3713100"/>
            <a:ext cx="19362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</a:t>
            </a:r>
            <a:endParaRPr/>
          </a:p>
        </p:txBody>
      </p:sp>
      <p:grpSp>
        <p:nvGrpSpPr>
          <p:cNvPr id="438" name="Google Shape;438;p41"/>
          <p:cNvGrpSpPr/>
          <p:nvPr/>
        </p:nvGrpSpPr>
        <p:grpSpPr>
          <a:xfrm>
            <a:off x="5902003" y="2700688"/>
            <a:ext cx="1384319" cy="779741"/>
            <a:chOff x="4851428" y="2596413"/>
            <a:chExt cx="1384319" cy="779741"/>
          </a:xfrm>
        </p:grpSpPr>
        <p:sp>
          <p:nvSpPr>
            <p:cNvPr id="439" name="Google Shape;439;p41"/>
            <p:cNvSpPr/>
            <p:nvPr/>
          </p:nvSpPr>
          <p:spPr>
            <a:xfrm rot="6704011">
              <a:off x="4845299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 rot="6704011">
              <a:off x="5208778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 rot="6704011">
              <a:off x="5576939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41"/>
          <p:cNvGrpSpPr/>
          <p:nvPr/>
        </p:nvGrpSpPr>
        <p:grpSpPr>
          <a:xfrm>
            <a:off x="4148659" y="2700688"/>
            <a:ext cx="1016158" cy="779741"/>
            <a:chOff x="3091041" y="2596413"/>
            <a:chExt cx="1016158" cy="779741"/>
          </a:xfrm>
        </p:grpSpPr>
        <p:sp>
          <p:nvSpPr>
            <p:cNvPr id="443" name="Google Shape;443;p41"/>
            <p:cNvSpPr/>
            <p:nvPr/>
          </p:nvSpPr>
          <p:spPr>
            <a:xfrm rot="6704011">
              <a:off x="3084911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 rot="6704011">
              <a:off x="3448391" y="2767494"/>
              <a:ext cx="664938" cy="437579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41"/>
          <p:cNvSpPr/>
          <p:nvPr/>
        </p:nvSpPr>
        <p:spPr>
          <a:xfrm rot="6704011">
            <a:off x="2386836" y="2871769"/>
            <a:ext cx="664938" cy="437579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50" y="848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 txBox="1"/>
          <p:nvPr>
            <p:ph type="title"/>
          </p:nvPr>
        </p:nvSpPr>
        <p:spPr>
          <a:xfrm>
            <a:off x="671650" y="1543975"/>
            <a:ext cx="6646800" cy="13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 puppy</a:t>
            </a:r>
            <a:endParaRPr/>
          </a:p>
        </p:txBody>
      </p:sp>
      <p:sp>
        <p:nvSpPr>
          <p:cNvPr id="452" name="Google Shape;452;p42"/>
          <p:cNvSpPr txBox="1"/>
          <p:nvPr>
            <p:ph idx="1" type="subTitle"/>
          </p:nvPr>
        </p:nvSpPr>
        <p:spPr>
          <a:xfrm>
            <a:off x="3080412" y="2928463"/>
            <a:ext cx="3371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puppy’s love for you can turn your worst day into a happy day</a:t>
            </a:r>
            <a:endParaRPr/>
          </a:p>
        </p:txBody>
      </p:sp>
      <p:grpSp>
        <p:nvGrpSpPr>
          <p:cNvPr id="453" name="Google Shape;453;p42"/>
          <p:cNvGrpSpPr/>
          <p:nvPr/>
        </p:nvGrpSpPr>
        <p:grpSpPr>
          <a:xfrm>
            <a:off x="7260496" y="1927425"/>
            <a:ext cx="591017" cy="1001050"/>
            <a:chOff x="6160259" y="1886950"/>
            <a:chExt cx="591017" cy="1001050"/>
          </a:xfrm>
        </p:grpSpPr>
        <p:sp>
          <p:nvSpPr>
            <p:cNvPr id="454" name="Google Shape;454;p42"/>
            <p:cNvSpPr/>
            <p:nvPr/>
          </p:nvSpPr>
          <p:spPr>
            <a:xfrm rot="6663829">
              <a:off x="6152228" y="2042247"/>
              <a:ext cx="607079" cy="399530"/>
            </a:xfrm>
            <a:custGeom>
              <a:rect b="b" l="l" r="r" t="t"/>
              <a:pathLst>
                <a:path extrusionOk="0" h="4986" w="7576">
                  <a:moveTo>
                    <a:pt x="6159" y="0"/>
                  </a:moveTo>
                  <a:cubicBezTo>
                    <a:pt x="5692" y="0"/>
                    <a:pt x="5225" y="377"/>
                    <a:pt x="5305" y="971"/>
                  </a:cubicBezTo>
                  <a:lnTo>
                    <a:pt x="1639" y="2423"/>
                  </a:lnTo>
                  <a:cubicBezTo>
                    <a:pt x="1481" y="2186"/>
                    <a:pt x="1231" y="2052"/>
                    <a:pt x="967" y="2052"/>
                  </a:cubicBezTo>
                  <a:cubicBezTo>
                    <a:pt x="856" y="2052"/>
                    <a:pt x="743" y="2075"/>
                    <a:pt x="634" y="2125"/>
                  </a:cubicBezTo>
                  <a:cubicBezTo>
                    <a:pt x="206" y="2274"/>
                    <a:pt x="1" y="2739"/>
                    <a:pt x="150" y="3167"/>
                  </a:cubicBezTo>
                  <a:cubicBezTo>
                    <a:pt x="261" y="3446"/>
                    <a:pt x="541" y="3632"/>
                    <a:pt x="838" y="3651"/>
                  </a:cubicBezTo>
                  <a:cubicBezTo>
                    <a:pt x="634" y="3874"/>
                    <a:pt x="559" y="4209"/>
                    <a:pt x="671" y="4488"/>
                  </a:cubicBezTo>
                  <a:cubicBezTo>
                    <a:pt x="810" y="4794"/>
                    <a:pt x="1104" y="4986"/>
                    <a:pt x="1423" y="4986"/>
                  </a:cubicBezTo>
                  <a:cubicBezTo>
                    <a:pt x="1531" y="4986"/>
                    <a:pt x="1642" y="4964"/>
                    <a:pt x="1750" y="4916"/>
                  </a:cubicBezTo>
                  <a:cubicBezTo>
                    <a:pt x="2104" y="4786"/>
                    <a:pt x="2327" y="4395"/>
                    <a:pt x="2271" y="4004"/>
                  </a:cubicBezTo>
                  <a:lnTo>
                    <a:pt x="5938" y="2553"/>
                  </a:lnTo>
                  <a:cubicBezTo>
                    <a:pt x="6099" y="2795"/>
                    <a:pt x="6358" y="2930"/>
                    <a:pt x="6630" y="2930"/>
                  </a:cubicBezTo>
                  <a:cubicBezTo>
                    <a:pt x="6734" y="2930"/>
                    <a:pt x="6840" y="2910"/>
                    <a:pt x="6943" y="2869"/>
                  </a:cubicBezTo>
                  <a:cubicBezTo>
                    <a:pt x="7371" y="2702"/>
                    <a:pt x="7576" y="2236"/>
                    <a:pt x="7427" y="1827"/>
                  </a:cubicBezTo>
                  <a:cubicBezTo>
                    <a:pt x="7315" y="1529"/>
                    <a:pt x="7036" y="1343"/>
                    <a:pt x="6738" y="1325"/>
                  </a:cubicBezTo>
                  <a:cubicBezTo>
                    <a:pt x="6943" y="1101"/>
                    <a:pt x="7017" y="785"/>
                    <a:pt x="6906" y="487"/>
                  </a:cubicBezTo>
                  <a:cubicBezTo>
                    <a:pt x="6747" y="149"/>
                    <a:pt x="6453" y="0"/>
                    <a:pt x="6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6360125" y="2696600"/>
              <a:ext cx="191400" cy="19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6" name="Google Shape;4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050" y="848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